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B6E60-6AD0-471B-856D-4D2FEAE4C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54347-26F5-40A7-B717-1E96817E0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4CBDF-CCA4-42FE-8D03-E7AC73202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AAE3D-F55F-408D-9830-3FDB8CCC7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AB3A5D-6E87-40A4-BA6A-923FF1F62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7B785F-91E6-4820-A659-3F6E7A63F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00DCD6-EB98-4D1C-8A15-79DB4542A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2FAB7-FC08-4342-96BB-B5E67BC44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C2A5B-89D6-4F99-BD3A-F4809C38E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6FB71-A0D3-4452-B94F-DE24B6341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1268B-8AB2-4160-9154-89FA791DF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03152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《成花诱导》PPT课件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成花诱导概述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成花诱导的机理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成花诱导的方法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成花诱导的应用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成花诱导的挑战与展望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成花诱导概述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991" r="69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成花诱导是植物从营养生长向生殖生长转化的过程，通过一系列生理和分子机制的调控，使植物在适宜的条件下开花。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成花诱导是一个复杂的过程，包括感受内外环境信号、信号转导和基因表达调控等环节，最终导致花芽的分化与形成。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成花诱导的定义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成花诱导的过程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成花诱导的定义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繁殖后代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开花是植物繁殖后代的重要方式，通过成花诱导，植物能够适时地进入生殖生长阶段，完成传粉受精，繁衍后代。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成花诱导是植物对环境适应性的一种表现，通过感受环境信号，如光照、温度、激素等，适时地调整生长和发育进程，以适应不同的环境条件。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成花诱导的生物学意义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成花诱导的研究历史与现状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研究历史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成花诱导的研究已有很长时间的历史，早期的研究主要集中于外部环境因素对开花的影响，近年来随着分子生物学技术的发展，对成花诱导的分子机制研究越来越深入。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目前，成花诱导的研究已经深入到基因和蛋白质层面，许多关键基因和信号转导途径在成花诱导中的作用已经得到阐明，但仍有许多未知领域有待进一步探索。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成花诱导的机理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光周期对植物成花的影响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光周期是指一天中白天和黑夜的相对长度。植物通过感知光周期来调节自身的生长和发育，包括成花诱导。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光敏色素的作用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光敏色素是一种蛋白质，存在于植物的各个部位，尤其在叶片中含量丰富。它能够感知昼夜长度的变化，并通过信号转导途径影响成花过程。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光周期与激素的关系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光周期通过影响植物激素的合成和代谢来调节成花过程。例如，长日照促进赤霉素的合成，而短日照促进脱落酸的合成，这些激素进一步影响成花诱导。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长日照植物和短日照植物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根据对光周期的反应不同，植物可分为长日照植物和短日照植物。长日照植物在日照较长时开花，而短日照植物在日照较短时开花。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光周期与成花诱导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春化作用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某些植物需要在较低的温度下（通常是0-15℃）经历一段时间才能开花的现象称为春化作用。春化作用是许多温带植物成花诱导的必要条件。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温度可以影响植物激素的合成和代谢，进而影响成花过程。例如，较高的夜间温度可以促进茉莉酸和赤霉素的合成，从而促进成花诱导。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昼夜温差对植物的成花也有影响。一些植物在昼夜温差较大的条件下开花更早或花朵更多。这种效应可能与夜间较低的温度有利于激素的积累有关。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温度和光周期可以相互作用影响植物的成花诱导。例如，在某些季节，由于日照长度较短，即使温度较低也不会抑制植物的成花诱导。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温度对激素的影响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昼夜温差与成花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温度与光周期的相互作用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温度与成花诱导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其他激素与成花诱导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除了上述激素外，还有一些其他激素如乙烯、生长素等也参与了成花诱导过程，但它们的作用相对较小。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赤霉素与成花诱导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赤霉素是一种促进细胞生长和分裂的激素，在成花诱导中起重要作用。赤霉素通过促进某些基因的表达来促进成花过程。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茉莉酸与成花诱导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茉莉酸是一种广泛存在于植物中的生长调节物质，能够促进开花和生殖器官的发育。茉莉酸通过抑制某些基因的表达来促进成花过程。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脱落酸与成花诱导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脱落酸是一种植物激素，能够调节植物的生长和发育。在某些情况下，脱落酸可以促进植物开花，尤其是在逆境条件下。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激素与成花诱导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78702" y="302649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93766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88823" y="155216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439873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营养物质与成花的关系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78702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营养物质是植物正常生长和发育所必需的，包括氮、磷、钾、钙等元素。这些元素对植物的成花过程具有重要影响。</a:t>
            </a:r>
          </a:p>
        </p:txBody>
      </p:sp>
      <p:sp>
        <p:nvSpPr>
          <p:cNvPr id="7" name="Freeform 7"/>
          <p:cNvSpPr/>
          <p:nvPr/>
        </p:nvSpPr>
        <p:spPr>
          <a:xfrm>
            <a:off x="2061524" y="2017017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21744" y="198471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09930" y="302649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24994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20051" y="155216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971102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营养水平与开花时间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809930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营养水平较高的植物通常会更快地开花，而营养水平较低的植物则可能会延迟开花或不开花。这是因为营养物质是成花过程中所需的能量和代谢物质的来源。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344462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32647" y="308497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7712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342768" y="161064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493819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营养物质与激素的关系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332647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营养物质可以影响植物激素的合成和代谢，进而影响成花过程。例如，较高的氮水平可以促进赤霉素的合成，从而促进成花诱导。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9901484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89670" y="308497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804734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99790" y="161064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050841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营养胁迫对开花的影响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889670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在营养胁迫条件下（如干旱、盐渍等），植物可能会延迟开花或不开花，以节省能量用于生存和恢复。这种效应在一些多年生植物中尤为明显。</a:t>
            </a:r>
          </a:p>
        </p:txBody>
      </p:sp>
      <p:sp>
        <p:nvSpPr>
          <p:cNvPr id="26" name="Freeform 26"/>
          <p:cNvSpPr/>
          <p:nvPr/>
        </p:nvSpPr>
        <p:spPr>
          <a:xfrm>
            <a:off x="4558856" y="1983121"/>
            <a:ext cx="525777" cy="52577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7059302" y="2017017"/>
            <a:ext cx="570319" cy="45798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9662744" y="2007269"/>
            <a:ext cx="477480" cy="47748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营养与成花诱导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成花诱导的方法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https://d.book118.com/016103152033010045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2024-09-13T20:55:46.011</cp:lastPrinted>
  <dcterms:created xsi:type="dcterms:W3CDTF">2024-09-13T12:55:46Z</dcterms:created>
  <dcterms:modified xsi:type="dcterms:W3CDTF">2024-09-13T12:55:48Z</dcterms:modified>
</cp:coreProperties>
</file>