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64F6E-66B7-4C77-BAF2-351A2F53E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6C34A-B25C-435F-BF3C-DB2CF48A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C1073-179F-4414-A8B8-EC396B322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EDE9C-2581-4FF4-AF43-A68EEC94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4A182-7DBE-414F-A596-4044624F7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88877-81BF-44B5-A799-E98EC1F46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2B43EA-8874-4588-AD47-E2AB0266F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B629B-2E41-4CC5-B101-9323834D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FB075-34A6-4934-A6B6-C31B114D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7E1A0-CD88-4F86-A8F4-E08F640DA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D3CD6-E984-480B-9F4D-DD354A87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32112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杭州赫尔墨斯营销策划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杭州赫尔墨斯营销策划成立于XXXX年，是一家专注于品牌营销策划和执行的机构。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公司由业内资深人士共同创立，拥有丰富的行业经验和资源。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公司总部位于杭州，并在多个城市设有分支机构，以便更好地服务客户。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成为国内领先的品牌营销策划机构，为客户创造卓越的品牌价值。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致力于为客户提供专业、创新的品牌营销解决方案，帮助客户实现商业目标。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833" r="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拥有一支经验丰富、专业素养高的团队，能够为客户提供全方位的服务。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团队专业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注重创意和设计，能够为客户打造与众不同的品牌形象。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资源丰富：与众多知名品牌和媒体建立了合作关系，拥有广泛的资源网络。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961" b="1196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https://d.book118.com/016103211203010100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2024-09-25T00:05:42.287</cp:lastPrinted>
  <dcterms:created xsi:type="dcterms:W3CDTF">2024-09-24T16:05:42Z</dcterms:created>
  <dcterms:modified xsi:type="dcterms:W3CDTF">2024-09-24T16:05:43Z</dcterms:modified>
</cp:coreProperties>
</file>