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96A4C-E3A5-4278-9849-CD45188E4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0C0CE-7EF0-49E8-AD0E-291D5FDCC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F0778-D35E-4F01-A380-C35D67EDD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963C7-2B65-4F87-BE11-8D077718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0AB19-B436-4CB7-B45B-ED30C805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B44F3-442C-4190-B0C5-4EC878CD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D85A1-C7A1-4AD3-8B60-3FBE52597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251C1-39B4-4D13-9E29-C434F1193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F597F-5FA0-4E99-98DF-47A79BD3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E9E80-0762-40C4-9F86-D63C2A67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DE337-9DF5-4363-A0BE-F476D06D2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4111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保护母亲河日活动方案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志愿者招募及培训方案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后期总结与评估改进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随着工业化和城市化的快速发展，大量污水和废弃物排入母亲河，导致其水质严重下降，威胁着生态系统的健康和人类的生存。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河流两岸的乱砍滥伐、非法采砂等行为导致植被破坏，水土流失严重，生物多样性减少，生态功能退化。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气候变化和人类活动的影响使得母亲河流域水资源日益短缺，影响了当地居民的生产和生活。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583" r="27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母亲河现状及面临问题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通过设立保护母亲河日，唤起公众对母亲河保护的关注，增强人们的环保意识和责任感。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推动政府行动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借助这一活动，促使政府加大对母亲河保护的投入和治理力度，推动相关政策的制定和实施。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鼓励社会各界积极参与母亲河保护行动，形成政府、企业、公众共同参与的治理格局。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保护母亲河日设立初衷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通过保护母亲河日活动，宣传环保理念，提高公众环保意识，推动政府和社会各界共同参与母亲河保护行动，改善母亲河流域的生态环境。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保护母亲河日活动不仅有助于改善母亲河流域的生态环境，还将对全球环境保护产生积极影响。同时，该活动还能促进当地经济发展和社会进步，实现生态、经济、社会的可持续发展。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13" r="25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珍爱母亲河，共建生态家园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河是中华民族的摇篮，是我们生存和发展的根基。保护母亲河，就是保护我们的生态家园，珍爱我们的生命之源。通过此次活动，我们呼吁全社会共同关注母亲河流域的生态环境，积极参与河流保护，共同建设美丽中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主题确定及解读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同饮一江水，共护母亲河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083" b="13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守护绿水青山，造福子孙后代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珍爱母亲河，从我做起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56" r="19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主视觉设计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以母亲河为设计元素，运用流畅的线条和生动的色彩，展现母亲河的美丽与生机。同时，融入生态、环保等元素，传达保护母亲河、共建生态家园的理念。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宣传海报设计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结合活动主题和口号，设计系列宣传海报。海报风格应简洁明了，色彩鲜明，既能吸引眼球，又能传达活动的核心信息。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活动现场布置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在活动现场布置与主题相符的背景板、展板、横幅等，营造浓厚的活动氛围。同时，设置签名墙、拍照打卡区等互动环节，让参与者更加深入地了解和参与活动。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视觉形象展示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负责活动的宣传方案制定、宣传材料制作、媒体联系等工作。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负责活动的后勤保障工作，如餐饮、交通等。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负责整体活动方案的制定、预算编制、进度安排等工作。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负责活动的具体执行，包括场地布置、设备租赁、人员协调等。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策划团队组建及分工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X月X日（周X），上午X点至下午X点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市中心广场及附近河流沿岸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活动时间、地点安排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开幕式（X点至X点X分）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领导致辞、嘉宾介绍、活动背景介绍等。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环保知识宣传（X点X分…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通过展板、宣传册、现场讲解等方式，向市民普及环保知识和保护母亲河的重要性。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环保行动（X点至X点）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组织市民和志愿者进行河流清洁行动，包括捡拾垃圾、清理河道等。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文艺表演（X点至X点）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通过歌曲、舞蹈、小品等文艺形式，宣传环保理念，提高市民环保意识。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活动总结（X点至X点X…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对活动进行总结，表彰优秀志愿者和团队，呼吁市民继续关注和支持环保事业。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https://d.book118.com/016104111131010042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2024-09-10T01:06:58.901</cp:lastPrinted>
  <dcterms:created xsi:type="dcterms:W3CDTF">2024-09-09T17:06:58Z</dcterms:created>
  <dcterms:modified xsi:type="dcterms:W3CDTF">2024-09-09T17:07:00Z</dcterms:modified>
</cp:coreProperties>
</file>