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523A61-EDD2-4C99-A82B-FE0B12D5D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DCC826-32BF-463D-B6C4-6989E2842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C024E7-28AE-4215-BD6A-731F36C55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ABBCB5-3020-4BCD-8064-251242D07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B744FB-32B6-4127-8735-60F00725E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484485-B35F-46EE-AD38-C349F94ED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9C4EED-6119-4AD9-AC0D-F459485BD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3A9523-3029-4859-9EF9-439F953A5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2CCB22-5B51-4E2D-B2CB-AD5026C0A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9EA029-F82D-468D-8A68-5272BE475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098CC1-EC2D-4E1B-961C-EDD578D29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1041140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儿童预防感冒的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儿童感冒的原因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预防感冒的重要性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预防感冒的措施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增强儿童免疫力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感冒的早期发现与处理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儿童感冒的原因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179" r="2817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168" r="301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0" r="314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抵抗力低下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缺乏锻炼和不合理饮食也会影响儿童的抵抗力，使其容易感冒。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儿童免疫系统尚未完全发育，抵抗力相对较弱，容易受到病毒和细菌的侵袭。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924" b="892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病毒或细菌感染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感冒主要由病毒引起，如流感病毒、鼻病毒等，这些病毒通过空气、飞沫等途径传播。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细菌感染也可能引发感冒，如链球菌、葡萄球菌等，通常继发于病毒感染之后。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847" r="1784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气候变化、室内外温差大、空气干燥等环境因素也可能导致儿童感冒。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接触感冒患者或与感冒病毒携带者接触也可能使儿童感染感冒病毒。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预防感冒的重要性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感冒是儿童常见疾病之一，反复感冒会对儿童的身体健康造成一定的影响，如影响生长发育、导致免疫力下降等。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预防感冒可以减少儿童患病的风险，保护儿童身体健康，促进生长发育。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375" r="123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避免疾病对儿童身体的伤害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感冒会导致儿童缺课、就医等问题，给家庭带来一定的负担。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预防感冒可以减少家庭和社会的负担，提高家庭和社会的生产力和生活质量。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减轻家庭和社会的负担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提高儿童的生活质量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感冒会导致儿童身体不适、情绪低落等问题，影响儿童的生活质量。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预防感冒可以改善儿童的生活质量，提高儿童的幸福感和满足感。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预防感冒的措施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292" r="1429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定期开窗通风，保持室内空气新鲜。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4750" b="1475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使用空气净化器，减少室内病毒和细菌的数量。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避免在室内吸烟，减少空气污染。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保持室内空气流通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https://d.book118.com/016104114030010040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2024-09-06T08:30:07.536</cp:lastPrinted>
  <dcterms:created xsi:type="dcterms:W3CDTF">2024-09-06T00:30:07Z</dcterms:created>
  <dcterms:modified xsi:type="dcterms:W3CDTF">2024-09-06T00:30:09Z</dcterms:modified>
</cp:coreProperties>
</file>