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B778E-2E9B-49B2-B471-EF63DF1C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5A257-68ED-481C-B7A0-75D6B5FB0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6DAF9-7FED-402D-86BC-93466FA8B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388EA-CF23-48A0-99F2-AEFA4F862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436D5-B696-4BC9-B90A-99ADBD827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269FB-C7D1-4068-A8E3-C5F974D53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AD0A2-AA5F-4212-8512-BC3D7B70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2BFDA-E22F-41C3-ACC4-C84834972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BF90A-88C8-4FE1-89DA-353C2B062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C29CA-AF06-4314-9409-D3D578AD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BFE6A-26C0-4B16-924E-74ABA1F1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4124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安徽公共就业活动方案模板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预算与费用管理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https://d.book118.com/016104124141010045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2024-09-14T10:34:11.232</cp:lastPrinted>
  <dcterms:created xsi:type="dcterms:W3CDTF">2024-09-14T02:34:11Z</dcterms:created>
  <dcterms:modified xsi:type="dcterms:W3CDTF">2024-09-14T02:34:12Z</dcterms:modified>
</cp:coreProperties>
</file>