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733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237.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73" name="幻灯片图像占位符 1"/>
          <p:cNvSpPr>
            <a:spLocks noGrp="1" noRot="1" noChangeAspect="1"/>
          </p:cNvSpPr>
          <p:nvPr>
            <p:ph type="sldImg"/>
          </p:nvPr>
        </p:nvSpPr>
        <p:spPr/>
      </p:sp>
      <p:sp>
        <p:nvSpPr>
          <p:cNvPr id="1048675" name="备注占位符 2"/>
          <p:cNvSpPr>
            <a:spLocks noGrp="1"/>
          </p:cNvSpPr>
          <p:nvPr>
            <p:ph type="body" idx="1"/>
          </p:nvPr>
        </p:nvSpPr>
        <p:spPr/>
        <p:txBody>
          <a:bodyPr/>
          <a:lstStyle/>
          <a:p>
            <a:endParaRPr lang="zh-CN" altLang="en-US"/>
          </a:p>
        </p:txBody>
      </p:sp>
      <p:sp>
        <p:nvSpPr>
          <p:cNvPr id="104867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26" name="幻灯片图像占位符 1"/>
          <p:cNvSpPr>
            <a:spLocks noGrp="1" noRot="1" noChangeAspect="1"/>
          </p:cNvSpPr>
          <p:nvPr>
            <p:ph type="sldImg"/>
          </p:nvPr>
        </p:nvSpPr>
        <p:spPr/>
      </p:sp>
      <p:sp>
        <p:nvSpPr>
          <p:cNvPr id="1048628" name="备注占位符 2"/>
          <p:cNvSpPr>
            <a:spLocks noGrp="1"/>
          </p:cNvSpPr>
          <p:nvPr>
            <p:ph type="body" idx="1"/>
          </p:nvPr>
        </p:nvSpPr>
        <p:spPr/>
        <p:txBody>
          <a:bodyPr/>
          <a:lstStyle/>
          <a:p>
            <a:endParaRPr lang="zh-CN" altLang="en-US"/>
          </a:p>
        </p:txBody>
      </p:sp>
      <p:sp>
        <p:nvSpPr>
          <p:cNvPr id="1048630"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tags" Target="../tags/tag16.xml" /><Relationship Id="rId7" Type="http://schemas.openxmlformats.org/officeDocument/2006/relationships/tags" Target="../tags/tag17.xml" /><Relationship Id="rId8" Type="http://schemas.openxmlformats.org/officeDocument/2006/relationships/tags" Target="../tags/tag18.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27.xml" /><Relationship Id="rId11" Type="http://schemas.openxmlformats.org/officeDocument/2006/relationships/tags" Target="../tags/tag28.xml" /><Relationship Id="rId12" Type="http://schemas.openxmlformats.org/officeDocument/2006/relationships/slideMaster" Target="../slideMasters/slideMaster2.xml"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tags" Target="../tags/tag21.xml" /><Relationship Id="rId5" Type="http://schemas.openxmlformats.org/officeDocument/2006/relationships/tags" Target="../tags/tag22.xml" /><Relationship Id="rId6" Type="http://schemas.openxmlformats.org/officeDocument/2006/relationships/tags" Target="../tags/tag23.xml" /><Relationship Id="rId7" Type="http://schemas.openxmlformats.org/officeDocument/2006/relationships/tags" Target="../tags/tag24.xml" /><Relationship Id="rId8" Type="http://schemas.openxmlformats.org/officeDocument/2006/relationships/tags" Target="../tags/tag25.xml" /><Relationship Id="rId9" Type="http://schemas.openxmlformats.org/officeDocument/2006/relationships/tags" Target="../tags/tag26.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29.xml" /><Relationship Id="rId3" Type="http://schemas.openxmlformats.org/officeDocument/2006/relationships/tags" Target="../tags/tag30.xml" /><Relationship Id="rId4" Type="http://schemas.openxmlformats.org/officeDocument/2006/relationships/tags" Target="../tags/tag31.xml"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37.xml" /><Relationship Id="rId3" Type="http://schemas.openxmlformats.org/officeDocument/2006/relationships/tags" Target="../tags/tag38.xml" /><Relationship Id="rId4" Type="http://schemas.openxmlformats.org/officeDocument/2006/relationships/tags" Target="../tags/tag39.xml" /><Relationship Id="rId5" Type="http://schemas.openxmlformats.org/officeDocument/2006/relationships/tags" Target="../tags/tag40.xml" /><Relationship Id="rId6" Type="http://schemas.openxmlformats.org/officeDocument/2006/relationships/tags" Target="../tags/tag41.xml" /><Relationship Id="rId7" Type="http://schemas.openxmlformats.org/officeDocument/2006/relationships/tags" Target="../tags/tag42.xml" /><Relationship Id="rId8" Type="http://schemas.openxmlformats.org/officeDocument/2006/relationships/tags" Target="../tags/tag43.xml" /><Relationship Id="rId9" Type="http://schemas.openxmlformats.org/officeDocument/2006/relationships/tags" Target="../tags/tag44.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3.xml" /><Relationship Id="rId11" Type="http://schemas.openxmlformats.org/officeDocument/2006/relationships/tags" Target="../tags/tag54.xml" /><Relationship Id="rId12" Type="http://schemas.openxmlformats.org/officeDocument/2006/relationships/slideMaster" Target="../slideMasters/slideMaster2.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tags" Target="../tags/tag51.xml" /><Relationship Id="rId9" Type="http://schemas.openxmlformats.org/officeDocument/2006/relationships/tags" Target="../tags/tag5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tags" Target="../tags/tag59.xml" /><Relationship Id="rId7" Type="http://schemas.openxmlformats.org/officeDocument/2006/relationships/tags" Target="../tags/tag60.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61.xml" /><Relationship Id="rId3" Type="http://schemas.openxmlformats.org/officeDocument/2006/relationships/tags" Target="../tags/tag62.xml" /><Relationship Id="rId4" Type="http://schemas.openxmlformats.org/officeDocument/2006/relationships/tags" Target="../tags/tag63.xml" /><Relationship Id="rId5" Type="http://schemas.openxmlformats.org/officeDocument/2006/relationships/tags" Target="../tags/tag64.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tags" Target="../tags/tag72.xml" /><Relationship Id="rId5" Type="http://schemas.openxmlformats.org/officeDocument/2006/relationships/tags" Target="../tags/tag73.xml" /><Relationship Id="rId6" Type="http://schemas.openxmlformats.org/officeDocument/2006/relationships/tags" Target="../tags/tag74.xml"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5.xml" /><Relationship Id="rId11" Type="http://schemas.openxmlformats.org/officeDocument/2006/relationships/tags" Target="../tags/tag86.xml" /><Relationship Id="rId12" Type="http://schemas.openxmlformats.org/officeDocument/2006/relationships/slideMaster" Target="../slideMasters/slideMaster2.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tags" Target="../tags/tag8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1CAFDB-4948-4879-82B6-967F4BBD1E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628388-942C-4297-BF94-BAE10CFC21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5D73B6-EB2D-470A-AD0B-9FDA797ABB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29C210-1134-49D9-AEF5-798C35C006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B10917-2C0F-49B8-801E-F84A1ED9FF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947A19A-483D-43AD-B6C8-21BA948496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832B962-30D8-4392-81A7-5F3982D033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4DA9A6-0CD7-4E9E-BC21-E34370352A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8F77F1-A2D3-4D54-A735-DCF5AAE50D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9599DB-F098-40C0-91FD-CCCA056254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2F15DE-271A-4713-93B5-ADC235767B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VCG41N607742010"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668" name="椭圆 11"/>
          <p:cNvSpPr/>
          <p:nvPr>
            <p:custDataLst>
              <p:tags r:id="rId3"/>
            </p:custDataLst>
          </p:nvPr>
        </p:nvSpPr>
        <p:spPr>
          <a:xfrm>
            <a:off x="83345" y="1993155"/>
            <a:ext cx="1366360" cy="1366360"/>
          </a:xfrm>
          <a:prstGeom prst="ellipse">
            <a:avLst/>
          </a:prstGeom>
          <a:gradFill flip="none" rotWithShape="1">
            <a:gsLst>
              <a:gs pos="0">
                <a:schemeClr val="accent1">
                  <a:alpha val="20000"/>
                </a:schemeClr>
              </a:gs>
              <a:gs pos="100000">
                <a:schemeClr val="accent1">
                  <a:alpha val="0"/>
                </a:schemeClr>
              </a:gs>
            </a:gsLst>
            <a:path path="shap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670" name="任意多边形: 形状 16"/>
          <p:cNvSpPr/>
          <p:nvPr>
            <p:custDataLst>
              <p:tags r:id="rId4"/>
            </p:custDataLst>
          </p:nvPr>
        </p:nvSpPr>
        <p:spPr>
          <a:xfrm>
            <a:off x="8934138" y="0"/>
            <a:ext cx="3257862" cy="3297836"/>
          </a:xfrm>
          <a:custGeom>
            <a:gdLst>
              <a:gd name="connsiteX0" fmla="*/ 112437 w 3257862"/>
              <a:gd name="connsiteY0" fmla="*/ 0 h 3297836"/>
              <a:gd name="connsiteX1" fmla="*/ 3257862 w 3257862"/>
              <a:gd name="connsiteY1" fmla="*/ 0 h 3297836"/>
              <a:gd name="connsiteX2" fmla="*/ 3257862 w 3257862"/>
              <a:gd name="connsiteY2" fmla="*/ 3195677 h 3297836"/>
              <a:gd name="connsiteX3" fmla="*/ 3061905 w 3257862"/>
              <a:gd name="connsiteY3" fmla="*/ 3246063 h 3297836"/>
              <a:gd name="connsiteX4" fmla="*/ 2548328 w 3257862"/>
              <a:gd name="connsiteY4" fmla="*/ 3297836 h 3297836"/>
              <a:gd name="connsiteX5" fmla="*/ 0 w 3257862"/>
              <a:gd name="connsiteY5" fmla="*/ 749508 h 3297836"/>
              <a:gd name="connsiteX6" fmla="*/ 51773 w 3257862"/>
              <a:gd name="connsiteY6" fmla="*/ 235931 h 32978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57862" h="3297836">
                <a:moveTo>
                  <a:pt x="112437" y="0"/>
                </a:moveTo>
                <a:lnTo>
                  <a:pt x="3257862" y="0"/>
                </a:lnTo>
                <a:lnTo>
                  <a:pt x="3257862" y="3195677"/>
                </a:lnTo>
                <a:lnTo>
                  <a:pt x="3061905" y="3246063"/>
                </a:lnTo>
                <a:cubicBezTo>
                  <a:pt x="2896015" y="3280009"/>
                  <a:pt x="2724253" y="3297836"/>
                  <a:pt x="2548328" y="3297836"/>
                </a:cubicBezTo>
                <a:cubicBezTo>
                  <a:pt x="1140925" y="3297836"/>
                  <a:pt x="0" y="2156911"/>
                  <a:pt x="0" y="749508"/>
                </a:cubicBezTo>
                <a:cubicBezTo>
                  <a:pt x="0" y="573583"/>
                  <a:pt x="17827" y="401821"/>
                  <a:pt x="51773" y="235931"/>
                </a:cubicBezTo>
                <a:close/>
              </a:path>
            </a:pathLst>
          </a:custGeom>
          <a:gradFill flip="none" rotWithShape="1">
            <a:gsLst>
              <a:gs pos="0">
                <a:schemeClr val="accent1">
                  <a:alpha val="80000"/>
                </a:schemeClr>
              </a:gs>
              <a:gs pos="74000">
                <a:schemeClr val="accent2">
                  <a:alpha val="0"/>
                </a:schemeClr>
              </a:gs>
            </a:gsLst>
            <a:path path="circle">
              <a:fillToRect l="100000" b="100000"/>
            </a:path>
            <a:tileRect t="-100000" r="-100000"/>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cxnSp>
        <p:nvCxnSpPr>
          <p:cNvPr id="3145729" name="直接连接符 10"/>
          <p:cNvCxnSpPr/>
          <p:nvPr>
            <p:custDataLst>
              <p:tags r:id="rId5"/>
            </p:custDataLst>
          </p:nvPr>
        </p:nvCxnSpPr>
        <p:spPr>
          <a:xfrm>
            <a:off x="1072515" y="3743015"/>
            <a:ext cx="7096760" cy="0"/>
          </a:xfrm>
          <a:prstGeom prst="line">
            <a:avLst/>
          </a:prstGeom>
          <a:ln>
            <a:gradFill>
              <a:gsLst>
                <a:gs pos="0">
                  <a:schemeClr val="accent1">
                    <a:alpha val="0"/>
                  </a:schemeClr>
                </a:gs>
                <a:gs pos="100000">
                  <a:schemeClr val="accent1"/>
                </a:gs>
              </a:gsLst>
              <a:lin ang="10800000" scaled="1"/>
            </a:gradFill>
          </a:ln>
        </p:spPr>
        <p:style>
          <a:lnRef idx="1">
            <a:schemeClr val="accent1"/>
          </a:lnRef>
          <a:fillRef idx="0">
            <a:schemeClr val="accent1"/>
          </a:fillRef>
          <a:effectRef idx="0">
            <a:schemeClr val="accent1"/>
          </a:effectRef>
          <a:fontRef idx="minor">
            <a:schemeClr val="tx1"/>
          </a:fontRef>
        </p:style>
      </p:cxnSp>
      <p:sp>
        <p:nvSpPr>
          <p:cNvPr id="1048672" name="椭圆 9"/>
          <p:cNvSpPr/>
          <p:nvPr>
            <p:custDataLst>
              <p:tags r:id="rId6"/>
            </p:custDataLst>
          </p:nvPr>
        </p:nvSpPr>
        <p:spPr>
          <a:xfrm flipH="1">
            <a:off x="1072515" y="4060190"/>
            <a:ext cx="754380" cy="75692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600">
              <a:cs typeface="MiSans" panose="00000500000000000000" charset="-122"/>
            </a:endParaRPr>
          </a:p>
        </p:txBody>
      </p:sp>
      <p:sp>
        <p:nvSpPr>
          <p:cNvPr id="1048674" name="署名"/>
          <p:cNvSpPr txBox="1">
            <a:spLocks noGrp="1"/>
          </p:cNvSpPr>
          <p:nvPr>
            <p:ph type="body" idx="3"/>
            <p:custDataLst>
              <p:tags r:id="rId7"/>
            </p:custDataLst>
          </p:nvPr>
        </p:nvSpPr>
        <p:spPr>
          <a:xfrm>
            <a:off x="1414780" y="4227830"/>
            <a:ext cx="3572510" cy="421640"/>
          </a:xfrm>
          <a:prstGeom prst="rect">
            <a:avLst/>
          </a:prstGeom>
          <a:noFill/>
        </p:spPr>
        <p:txBody>
          <a:bodyPr wrap="square" lIns="0" tIns="0" rIns="0" bIns="0" rtlCol="0" anchor="ctr">
            <a:normAutofit/>
          </a:bodyPr>
          <a:lstStyle>
            <a:lvl1pPr marL="0" marR="0" lvl="0" algn="l" defTabSz="914400" rtl="0" eaLnBrk="1" fontAlgn="auto" latinLnBrk="0" hangingPunct="1">
              <a:lnSpc>
                <a:spcPct val="150000"/>
              </a:lnSpc>
              <a:buClrTx/>
              <a:buSzTx/>
              <a:buFontTx/>
              <a:buNone/>
              <a:defRPr kumimoji="0" lang="zh-CN" altLang="en-US" sz="1600" b="1" i="0" u="none" strike="noStrike" kern="1200" cap="none" spc="150" normalizeH="0" baseline="0" noProof="1">
                <a:gradFill>
                  <a:gsLst>
                    <a:gs pos="0">
                      <a:schemeClr val="accent1"/>
                    </a:gs>
                    <a:gs pos="100000">
                      <a:schemeClr val="accent2">
                        <a:lumMod val="75000"/>
                      </a:schemeClr>
                    </a:gs>
                  </a:gsLst>
                  <a:lin ang="0" scaled="0"/>
                </a:gradFill>
                <a:latin typeface="+mj-ea"/>
                <a:ea typeface="+mj-ea"/>
                <a:cs typeface="MiSans" panose="00000500000000000000" charset="-122"/>
                <a:sym typeface="+mn-ea"/>
              </a:defRPr>
            </a:lvl1pPr>
          </a:lstStyle>
          <a:p>
            <a:pPr lvl="0" algn="l">
              <a:lnSpc>
                <a:spcPct val="150000"/>
              </a:lnSpc>
              <a:buClrTx/>
              <a:buSzTx/>
              <a:buFontTx/>
            </a:pPr>
            <a:r>
              <a:rPr>
                <a:sym typeface="+mn-ea"/>
              </a:rPr>
              <a:t>单击此处编辑母版文本样式</a:t>
            </a:r>
            <a:endParaRPr>
              <a:sym typeface="+mn-ea"/>
            </a:endParaRPr>
          </a:p>
        </p:txBody>
      </p:sp>
      <p:sp>
        <p:nvSpPr>
          <p:cNvPr id="1048676" name="副标题"/>
          <p:cNvSpPr txBox="1">
            <a:spLocks noGrp="1"/>
          </p:cNvSpPr>
          <p:nvPr>
            <p:ph type="body" idx="2" hasCustomPrompt="1"/>
            <p:custDataLst>
              <p:tags r:id="rId8"/>
            </p:custDataLst>
          </p:nvPr>
        </p:nvSpPr>
        <p:spPr>
          <a:xfrm>
            <a:off x="1072515" y="1689735"/>
            <a:ext cx="9182100" cy="67818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4000" b="1" i="0" u="none" strike="noStrike" kern="1200" cap="none" spc="300" normalizeH="0" baseline="0" noProof="1">
                <a:solidFill>
                  <a:schemeClr val="tx1">
                    <a:lumMod val="75000"/>
                    <a:lumOff val="25000"/>
                  </a:schemeClr>
                </a:solidFill>
                <a:latin typeface="+mj-ea"/>
                <a:ea typeface="+mj-ea"/>
                <a:cs typeface="MiSans" panose="00000500000000000000" charset="-122"/>
              </a:defRPr>
            </a:lvl1pPr>
          </a:lstStyle>
          <a:p>
            <a:pPr lvl="0" algn="l"/>
            <a:r>
              <a:rPr>
                <a:sym typeface="+mn-ea"/>
              </a:rPr>
              <a:t>单击此处编辑母版副标题样式</a:t>
            </a:r>
            <a:endParaRPr>
              <a:sym typeface="+mn-ea"/>
            </a:endParaRPr>
          </a:p>
        </p:txBody>
      </p:sp>
      <p:sp>
        <p:nvSpPr>
          <p:cNvPr id="1048678" name="标题"/>
          <p:cNvSpPr txBox="1">
            <a:spLocks noGrp="1"/>
          </p:cNvSpPr>
          <p:nvPr>
            <p:ph type="title" idx="1"/>
            <p:custDataLst>
              <p:tags r:id="rId9"/>
            </p:custDataLst>
          </p:nvPr>
        </p:nvSpPr>
        <p:spPr>
          <a:xfrm>
            <a:off x="1072515" y="2382520"/>
            <a:ext cx="9182100" cy="118237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gradFill>
                  <a:gsLst>
                    <a:gs pos="0">
                      <a:schemeClr val="accent1"/>
                    </a:gs>
                    <a:gs pos="100000">
                      <a:schemeClr val="accent2">
                        <a:lumMod val="75000"/>
                      </a:schemeClr>
                    </a:gs>
                  </a:gsLst>
                  <a:lin ang="0" scaled="1"/>
                </a:gradFill>
                <a:latin typeface="+mj-ea"/>
                <a:ea typeface="+mj-ea"/>
                <a:cs typeface="MiSans" panose="00000500000000000000" charset="-122"/>
                <a:sym typeface="+mn-ea"/>
              </a:defRPr>
            </a:lvl1pPr>
          </a:lstStyle>
          <a:p>
            <a:pPr lvl="0"/>
            <a:r>
              <a:rPr>
                <a:sym typeface="+mn-ea"/>
              </a:rPr>
              <a:t>单击此处编辑母版标题样式</a:t>
            </a:r>
            <a:endParaRPr>
              <a:sym typeface="+mn-ea"/>
            </a:endParaRPr>
          </a:p>
        </p:txBody>
      </p:sp>
      <p:sp>
        <p:nvSpPr>
          <p:cNvPr id="1048680" name="日期占位符 3"/>
          <p:cNvSpPr>
            <a:spLocks noGrp="1"/>
          </p:cNvSpPr>
          <p:nvPr>
            <p:ph type="dt" sz="half" idx="10"/>
            <p:custDataLst>
              <p:tags r:id="rId10"/>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2" name="页脚占位符 4"/>
          <p:cNvSpPr>
            <a:spLocks noGrp="1"/>
          </p:cNvSpPr>
          <p:nvPr>
            <p:ph type="ftr" sz="quarter" idx="11"/>
            <p:custDataLst>
              <p:tags r:id="rId11"/>
            </p:custDataLst>
          </p:nvPr>
        </p:nvSpPr>
        <p:spPr>
          <a:xfrm>
            <a:off x="4116000" y="6314400"/>
            <a:ext cx="3960000" cy="316800"/>
          </a:xfrm>
        </p:spPr>
        <p:txBody>
          <a:bodyPr/>
          <a:lstStyle/>
          <a:p>
            <a:endParaRPr lang="zh-CN" altLang="en-US"/>
          </a:p>
        </p:txBody>
      </p:sp>
      <p:sp>
        <p:nvSpPr>
          <p:cNvPr id="1048684" name="灯片编号占位符 5"/>
          <p:cNvSpPr>
            <a:spLocks noGrp="1"/>
          </p:cNvSpPr>
          <p:nvPr>
            <p:ph type="sldNum" sz="quarter" idx="12"/>
            <p:custDataLst>
              <p:tags r:id="rId12"/>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7" name="图片 473"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686" name="椭圆 470"/>
          <p:cNvSpPr/>
          <p:nvPr>
            <p:custDataLst>
              <p:tags r:id="rId3"/>
            </p:custDataLst>
          </p:nvPr>
        </p:nvSpPr>
        <p:spPr>
          <a:xfrm flipH="1">
            <a:off x="473710" y="427990"/>
            <a:ext cx="576580" cy="57658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688" name="正文"/>
          <p:cNvSpPr txBox="1">
            <a:spLocks noGrp="1"/>
          </p:cNvSpPr>
          <p:nvPr>
            <p:ph idx="2"/>
            <p:custDataLst>
              <p:tags r:id="rId4"/>
            </p:custDataLst>
          </p:nvPr>
        </p:nvSpPr>
        <p:spPr>
          <a:xfrm>
            <a:off x="608400" y="1490400"/>
            <a:ext cx="10969200" cy="4759200"/>
          </a:xfrm>
          <a:prstGeom prst="rect">
            <a:avLst/>
          </a:prstGeom>
        </p:spPr>
        <p:txBody>
          <a:bodyPr vert="horz" lIns="91440" tIns="45720" rIns="91440" bIns="45720" rtlCol="0">
            <a:normAutofit/>
          </a:bodyPr>
          <a:lstStyle>
            <a:lvl1pPr>
              <a:defRPr>
                <a:sym typeface="+mn-ea"/>
              </a:defRPr>
            </a:lvl1pPr>
            <a:lvl2pPr>
              <a:defRPr>
                <a:sym typeface="+mn-ea"/>
              </a:defRPr>
            </a:lvl2pPr>
            <a:lvl3pPr>
              <a:defRPr>
                <a:sym typeface="+mn-ea"/>
              </a:defRPr>
            </a:lvl3pPr>
            <a:lvl4pPr>
              <a:defRPr>
                <a:sym typeface="+mn-ea"/>
              </a:defRPr>
            </a:lvl4pPr>
            <a:lvl5pPr>
              <a:defRPr>
                <a:sym typeface="+mn-ea"/>
              </a:defRPr>
            </a:lvl5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690"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gradFill>
                  <a:gsLst>
                    <a:gs pos="0">
                      <a:schemeClr val="accent1"/>
                    </a:gs>
                    <a:gs pos="100000">
                      <a:schemeClr val="accent2">
                        <a:lumMod val="75000"/>
                      </a:schemeClr>
                    </a:gs>
                  </a:gsLst>
                  <a:lin ang="0" scaled="0"/>
                </a:gra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692"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4"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696"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bg>
      <p:bgPr>
        <a:solidFill>
          <a:schemeClr val="bg1"/>
        </a:solidFill>
        <a:effectLst/>
      </p:bgPr>
    </p:bg>
    <p:spTree>
      <p:nvGrpSpPr>
        <p:cNvPr id="37" name=""/>
        <p:cNvGrpSpPr/>
        <p:nvPr/>
      </p:nvGrpSpPr>
      <p:grpSpPr>
        <a:xfrm>
          <a:off x="0" y="0"/>
          <a:ext cx="0" cy="0"/>
        </a:xfrm>
      </p:grpSpPr>
      <p:pic>
        <p:nvPicPr>
          <p:cNvPr id="2097159" name="VCG41N607742010"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698" name="椭圆 9"/>
          <p:cNvSpPr/>
          <p:nvPr>
            <p:custDataLst>
              <p:tags r:id="rId3"/>
            </p:custDataLst>
          </p:nvPr>
        </p:nvSpPr>
        <p:spPr>
          <a:xfrm>
            <a:off x="83345" y="1993155"/>
            <a:ext cx="1366360" cy="1366360"/>
          </a:xfrm>
          <a:prstGeom prst="ellipse">
            <a:avLst/>
          </a:prstGeom>
          <a:gradFill flip="none" rotWithShape="1">
            <a:gsLst>
              <a:gs pos="0">
                <a:schemeClr val="accent1">
                  <a:alpha val="40000"/>
                </a:schemeClr>
              </a:gs>
              <a:gs pos="46000">
                <a:schemeClr val="accent1">
                  <a:alpha val="20000"/>
                </a:schemeClr>
              </a:gs>
              <a:gs pos="100000">
                <a:schemeClr val="accent1">
                  <a:alpha val="0"/>
                </a:schemeClr>
              </a:gs>
            </a:gsLst>
            <a:path path="shap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00" name="任意多边形: 形状 21"/>
          <p:cNvSpPr/>
          <p:nvPr>
            <p:custDataLst>
              <p:tags r:id="rId4"/>
            </p:custDataLst>
          </p:nvPr>
        </p:nvSpPr>
        <p:spPr>
          <a:xfrm>
            <a:off x="8934138" y="0"/>
            <a:ext cx="3257862" cy="3297836"/>
          </a:xfrm>
          <a:custGeom>
            <a:gdLst>
              <a:gd name="connsiteX0" fmla="*/ 112437 w 3257862"/>
              <a:gd name="connsiteY0" fmla="*/ 0 h 3297836"/>
              <a:gd name="connsiteX1" fmla="*/ 3257862 w 3257862"/>
              <a:gd name="connsiteY1" fmla="*/ 0 h 3297836"/>
              <a:gd name="connsiteX2" fmla="*/ 3257862 w 3257862"/>
              <a:gd name="connsiteY2" fmla="*/ 3195677 h 3297836"/>
              <a:gd name="connsiteX3" fmla="*/ 3061905 w 3257862"/>
              <a:gd name="connsiteY3" fmla="*/ 3246063 h 3297836"/>
              <a:gd name="connsiteX4" fmla="*/ 2548328 w 3257862"/>
              <a:gd name="connsiteY4" fmla="*/ 3297836 h 3297836"/>
              <a:gd name="connsiteX5" fmla="*/ 0 w 3257862"/>
              <a:gd name="connsiteY5" fmla="*/ 749508 h 3297836"/>
              <a:gd name="connsiteX6" fmla="*/ 51773 w 3257862"/>
              <a:gd name="connsiteY6" fmla="*/ 235931 h 32978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57862" h="3297836">
                <a:moveTo>
                  <a:pt x="112437" y="0"/>
                </a:moveTo>
                <a:lnTo>
                  <a:pt x="3257862" y="0"/>
                </a:lnTo>
                <a:lnTo>
                  <a:pt x="3257862" y="3195677"/>
                </a:lnTo>
                <a:lnTo>
                  <a:pt x="3061905" y="3246063"/>
                </a:lnTo>
                <a:cubicBezTo>
                  <a:pt x="2896015" y="3280009"/>
                  <a:pt x="2724253" y="3297836"/>
                  <a:pt x="2548328" y="3297836"/>
                </a:cubicBezTo>
                <a:cubicBezTo>
                  <a:pt x="1140925" y="3297836"/>
                  <a:pt x="0" y="2156911"/>
                  <a:pt x="0" y="749508"/>
                </a:cubicBezTo>
                <a:cubicBezTo>
                  <a:pt x="0" y="573583"/>
                  <a:pt x="17827" y="401821"/>
                  <a:pt x="51773" y="235931"/>
                </a:cubicBezTo>
                <a:close/>
              </a:path>
            </a:pathLst>
          </a:custGeom>
          <a:gradFill flip="none" rotWithShape="1">
            <a:gsLst>
              <a:gs pos="0">
                <a:schemeClr val="accent1">
                  <a:alpha val="80000"/>
                </a:schemeClr>
              </a:gs>
              <a:gs pos="74000">
                <a:schemeClr val="accent2">
                  <a:alpha val="0"/>
                </a:schemeClr>
              </a:gs>
            </a:gsLst>
            <a:path path="circle">
              <a:fillToRect l="100000" b="100000"/>
            </a:path>
            <a:tileRect t="-100000" r="-100000"/>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02" name="任意多边形: 形状 6"/>
          <p:cNvSpPr/>
          <p:nvPr>
            <p:custDataLst>
              <p:tags r:id="rId5"/>
            </p:custDataLst>
          </p:nvPr>
        </p:nvSpPr>
        <p:spPr>
          <a:xfrm>
            <a:off x="5598795" y="1024890"/>
            <a:ext cx="6269355" cy="4618990"/>
          </a:xfrm>
          <a:custGeom>
            <a:gdLst>
              <a:gd name="connsiteX0" fmla="*/ 323492 w 6269502"/>
              <a:gd name="connsiteY0" fmla="*/ 0 h 3591920"/>
              <a:gd name="connsiteX1" fmla="*/ 5946010 w 6269502"/>
              <a:gd name="connsiteY1" fmla="*/ 0 h 3591920"/>
              <a:gd name="connsiteX2" fmla="*/ 6269502 w 6269502"/>
              <a:gd name="connsiteY2" fmla="*/ 323492 h 3591920"/>
              <a:gd name="connsiteX3" fmla="*/ 6269502 w 6269502"/>
              <a:gd name="connsiteY3" fmla="*/ 3267654 h 3591920"/>
              <a:gd name="connsiteX4" fmla="*/ 6006409 w 6269502"/>
              <a:gd name="connsiteY4" fmla="*/ 3590459 h 3591920"/>
              <a:gd name="connsiteX5" fmla="*/ 5991917 w 6269502"/>
              <a:gd name="connsiteY5" fmla="*/ 3591920 h 3591920"/>
              <a:gd name="connsiteX6" fmla="*/ 5991917 w 6269502"/>
              <a:gd name="connsiteY6" fmla="*/ 1196144 h 3591920"/>
              <a:gd name="connsiteX7" fmla="*/ 5667969 w 6269502"/>
              <a:gd name="connsiteY7" fmla="*/ 872196 h 3591920"/>
              <a:gd name="connsiteX8" fmla="*/ 0 w 6269502"/>
              <a:gd name="connsiteY8" fmla="*/ 872196 h 3591920"/>
              <a:gd name="connsiteX9" fmla="*/ 0 w 6269502"/>
              <a:gd name="connsiteY9" fmla="*/ 323492 h 3591920"/>
              <a:gd name="connsiteX10" fmla="*/ 323492 w 6269502"/>
              <a:gd name="connsiteY10" fmla="*/ 0 h 359192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269502" h="3591920">
                <a:moveTo>
                  <a:pt x="323492" y="0"/>
                </a:moveTo>
                <a:lnTo>
                  <a:pt x="5946010" y="0"/>
                </a:lnTo>
                <a:cubicBezTo>
                  <a:pt x="6124670" y="0"/>
                  <a:pt x="6269502" y="144832"/>
                  <a:pt x="6269502" y="323492"/>
                </a:cubicBezTo>
                <a:lnTo>
                  <a:pt x="6269502" y="3267654"/>
                </a:lnTo>
                <a:cubicBezTo>
                  <a:pt x="6269502" y="3426884"/>
                  <a:pt x="6156555" y="3559734"/>
                  <a:pt x="6006409" y="3590459"/>
                </a:cubicBezTo>
                <a:lnTo>
                  <a:pt x="5991917" y="3591920"/>
                </a:lnTo>
                <a:lnTo>
                  <a:pt x="5991917" y="1196144"/>
                </a:lnTo>
                <a:cubicBezTo>
                  <a:pt x="5991917" y="1017232"/>
                  <a:pt x="5846881" y="872196"/>
                  <a:pt x="5667969" y="872196"/>
                </a:cubicBezTo>
                <a:lnTo>
                  <a:pt x="0" y="872196"/>
                </a:lnTo>
                <a:lnTo>
                  <a:pt x="0" y="323492"/>
                </a:lnTo>
                <a:cubicBezTo>
                  <a:pt x="0" y="144832"/>
                  <a:pt x="144832" y="0"/>
                  <a:pt x="323492" y="0"/>
                </a:cubicBezTo>
                <a:close/>
              </a:path>
            </a:pathLst>
          </a:custGeom>
          <a:gradFill flip="none" rotWithShape="1">
            <a:gsLst>
              <a:gs pos="0">
                <a:schemeClr val="accent1"/>
              </a:gs>
              <a:gs pos="100000">
                <a:schemeClr val="accent2"/>
              </a:gs>
            </a:gsLst>
            <a:lin ang="2700000" scaled="1"/>
          </a:gradFill>
          <a:ln w="19050">
            <a:noFill/>
            <a:prstDash val="solid"/>
          </a:ln>
          <a:effectLst>
            <a:outerShdw blurRad="190500" dist="38100" dir="2700000" algn="tl" rotWithShape="0">
              <a:schemeClr val="accent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04" name="矩形: 圆顶角 3"/>
          <p:cNvSpPr/>
          <p:nvPr>
            <p:custDataLst>
              <p:tags r:id="rId6"/>
            </p:custDataLst>
          </p:nvPr>
        </p:nvSpPr>
        <p:spPr>
          <a:xfrm>
            <a:off x="611505" y="2363470"/>
            <a:ext cx="10979785" cy="3766185"/>
          </a:xfrm>
          <a:prstGeom prst="round2SameRect">
            <a:avLst>
              <a:gd name="adj1" fmla="val 8602"/>
              <a:gd name="adj2" fmla="val 9160"/>
            </a:avLst>
          </a:prstGeom>
          <a:solidFill>
            <a:schemeClr val="bg1">
              <a:alpha val="76000"/>
            </a:schemeClr>
          </a:solidFill>
          <a:ln w="19050">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06" name="副标题"/>
          <p:cNvSpPr txBox="1">
            <a:spLocks noGrp="1"/>
          </p:cNvSpPr>
          <p:nvPr>
            <p:ph type="body" idx="2" hasCustomPrompt="1"/>
            <p:custDataLst>
              <p:tags r:id="rId7"/>
            </p:custDataLst>
          </p:nvPr>
        </p:nvSpPr>
        <p:spPr>
          <a:xfrm>
            <a:off x="6089015" y="1332230"/>
            <a:ext cx="5139690" cy="937895"/>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6000" b="1" i="0" u="none" strike="noStrike" kern="1200" cap="none" spc="300" normalizeH="0" baseline="0" noProof="1">
                <a:gradFill>
                  <a:gsLst>
                    <a:gs pos="0">
                      <a:schemeClr val="bg1"/>
                    </a:gs>
                    <a:gs pos="85000">
                      <a:schemeClr val="bg1">
                        <a:alpha val="0"/>
                      </a:schemeClr>
                    </a:gs>
                  </a:gsLst>
                  <a:lin ang="5400000" scaled="0"/>
                </a:gradFill>
                <a:latin typeface="+mj-ea"/>
                <a:ea typeface="+mj-ea"/>
                <a:cs typeface="MiSans" panose="00000500000000000000" charset="-122"/>
              </a:defRPr>
            </a:lvl1pPr>
          </a:lstStyle>
          <a:p>
            <a:pPr lvl="0" algn="l"/>
            <a:r>
              <a:rPr err="1">
                <a:sym typeface="+mn-ea"/>
              </a:rPr>
              <a:t>编辑副标题</a:t>
            </a:r>
            <a:endParaRPr>
              <a:sym typeface="+mn-ea"/>
            </a:endParaRPr>
          </a:p>
        </p:txBody>
      </p:sp>
      <p:sp>
        <p:nvSpPr>
          <p:cNvPr id="1048708" name="标题"/>
          <p:cNvSpPr txBox="1">
            <a:spLocks noGrp="1"/>
          </p:cNvSpPr>
          <p:nvPr>
            <p:ph type="title" idx="1" hasCustomPrompt="1"/>
            <p:custDataLst>
              <p:tags r:id="rId8"/>
            </p:custDataLst>
          </p:nvPr>
        </p:nvSpPr>
        <p:spPr>
          <a:xfrm>
            <a:off x="681355" y="810260"/>
            <a:ext cx="2527935" cy="136652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6600" b="1" i="0" u="none" strike="noStrike" kern="1200" cap="none" spc="300" normalizeH="0" baseline="0" noProof="1">
                <a:solidFill>
                  <a:schemeClr val="tx1">
                    <a:lumMod val="85000"/>
                    <a:lumOff val="15000"/>
                  </a:schemeClr>
                </a:solidFill>
                <a:latin typeface="+mj-ea"/>
                <a:ea typeface="+mj-ea"/>
                <a:cs typeface="+mj-ea"/>
              </a:defRPr>
            </a:lvl1pPr>
          </a:lstStyle>
          <a:p>
            <a:pPr lvl="0"/>
            <a:r>
              <a:rPr>
                <a:sym typeface="+mn-ea"/>
              </a:rPr>
              <a:t>标题</a:t>
            </a:r>
            <a:endParaRPr>
              <a:sym typeface="+mn-ea"/>
            </a:endParaRPr>
          </a:p>
        </p:txBody>
      </p:sp>
      <p:sp>
        <p:nvSpPr>
          <p:cNvPr id="1048710" name="日期占位符 2"/>
          <p:cNvSpPr>
            <a:spLocks noGrp="1"/>
          </p:cNvSpPr>
          <p:nvPr>
            <p:ph type="dt" sz="half" idx="10"/>
            <p:custDataLst>
              <p:tags r:id="rId9"/>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2" name="页脚占位符 3"/>
          <p:cNvSpPr>
            <a:spLocks noGrp="1"/>
          </p:cNvSpPr>
          <p:nvPr>
            <p:ph type="ftr" sz="quarter" idx="11"/>
            <p:custDataLst>
              <p:tags r:id="rId10"/>
            </p:custDataLst>
          </p:nvPr>
        </p:nvSpPr>
        <p:spPr>
          <a:xfrm>
            <a:off x="4116000" y="6314400"/>
            <a:ext cx="3960000" cy="316800"/>
          </a:xfrm>
        </p:spPr>
        <p:txBody>
          <a:bodyPr/>
          <a:lstStyle/>
          <a:p>
            <a:endParaRPr lang="zh-CN" altLang="en-US"/>
          </a:p>
        </p:txBody>
      </p:sp>
      <p:sp>
        <p:nvSpPr>
          <p:cNvPr id="1048714" name="灯片编号占位符 4"/>
          <p:cNvSpPr>
            <a:spLocks noGrp="1"/>
          </p:cNvSpPr>
          <p:nvPr>
            <p:ph type="sldNum" sz="quarter" idx="12"/>
            <p:custDataLst>
              <p:tags r:id="rId11"/>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1" name="图片 10" descr="图片包含 桌子, 香蕉, 盘子, 表面  描述已自动生成"/>
          <p:cNvPicPr>
            <a:picLocks noChangeAspect="1"/>
          </p:cNvPicPr>
          <p:nvPr>
            <p:custDataLst>
              <p:tags r:id="rId2"/>
            </p:custDataLst>
          </p:nvPr>
        </p:nvPicPr>
        <p:blipFill>
          <a:blip r:embed="rId1">
            <a:alphaModFix amt="18000"/>
          </a:blip>
          <a:srcRect l="299" b="43750"/>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716" name="椭圆 9"/>
          <p:cNvSpPr/>
          <p:nvPr>
            <p:custDataLst>
              <p:tags r:id="rId3"/>
            </p:custDataLst>
          </p:nvPr>
        </p:nvSpPr>
        <p:spPr>
          <a:xfrm>
            <a:off x="8440506" y="1648918"/>
            <a:ext cx="1366360" cy="1366360"/>
          </a:xfrm>
          <a:prstGeom prst="ellipse">
            <a:avLst/>
          </a:prstGeom>
          <a:gradFill flip="none" rotWithShape="1">
            <a:gsLst>
              <a:gs pos="0">
                <a:schemeClr val="accent1">
                  <a:alpha val="20000"/>
                </a:schemeClr>
              </a:gs>
              <a:gs pos="100000">
                <a:schemeClr val="accent1">
                  <a:alpha val="0"/>
                </a:schemeClr>
              </a:gs>
            </a:gsLst>
            <a:path path="shap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18" name="任意多边形: 形状 3"/>
          <p:cNvSpPr/>
          <p:nvPr>
            <p:custDataLst>
              <p:tags r:id="rId4"/>
            </p:custDataLst>
          </p:nvPr>
        </p:nvSpPr>
        <p:spPr>
          <a:xfrm flipH="1">
            <a:off x="1" y="0"/>
            <a:ext cx="3221349" cy="3297836"/>
          </a:xfrm>
          <a:custGeom>
            <a:gdLst>
              <a:gd name="connsiteX0" fmla="*/ 3221349 w 3221349"/>
              <a:gd name="connsiteY0" fmla="*/ 0 h 3297836"/>
              <a:gd name="connsiteX1" fmla="*/ 112437 w 3221349"/>
              <a:gd name="connsiteY1" fmla="*/ 0 h 3297836"/>
              <a:gd name="connsiteX2" fmla="*/ 51773 w 3221349"/>
              <a:gd name="connsiteY2" fmla="*/ 235931 h 3297836"/>
              <a:gd name="connsiteX3" fmla="*/ 0 w 3221349"/>
              <a:gd name="connsiteY3" fmla="*/ 749508 h 3297836"/>
              <a:gd name="connsiteX4" fmla="*/ 2548328 w 3221349"/>
              <a:gd name="connsiteY4" fmla="*/ 3297836 h 3297836"/>
              <a:gd name="connsiteX5" fmla="*/ 3061905 w 3221349"/>
              <a:gd name="connsiteY5" fmla="*/ 3246063 h 3297836"/>
              <a:gd name="connsiteX6" fmla="*/ 3221349 w 3221349"/>
              <a:gd name="connsiteY6" fmla="*/ 3205066 h 32978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21349" h="3297836">
                <a:moveTo>
                  <a:pt x="3221349" y="0"/>
                </a:moveTo>
                <a:lnTo>
                  <a:pt x="112437" y="0"/>
                </a:lnTo>
                <a:lnTo>
                  <a:pt x="51773" y="235931"/>
                </a:lnTo>
                <a:cubicBezTo>
                  <a:pt x="17827" y="401821"/>
                  <a:pt x="0" y="573583"/>
                  <a:pt x="0" y="749508"/>
                </a:cubicBezTo>
                <a:cubicBezTo>
                  <a:pt x="0" y="2156911"/>
                  <a:pt x="1140925" y="3297836"/>
                  <a:pt x="2548328" y="3297836"/>
                </a:cubicBezTo>
                <a:cubicBezTo>
                  <a:pt x="2724253" y="3297836"/>
                  <a:pt x="2896015" y="3280009"/>
                  <a:pt x="3061905" y="3246063"/>
                </a:cubicBezTo>
                <a:lnTo>
                  <a:pt x="3221349" y="3205066"/>
                </a:lnTo>
                <a:close/>
              </a:path>
            </a:pathLst>
          </a:custGeom>
          <a:gradFill flip="none" rotWithShape="1">
            <a:gsLst>
              <a:gs pos="0">
                <a:schemeClr val="accent1">
                  <a:alpha val="80000"/>
                </a:schemeClr>
              </a:gs>
              <a:gs pos="74000">
                <a:schemeClr val="accent2">
                  <a:alpha val="0"/>
                </a:schemeClr>
              </a:gs>
            </a:gsLst>
            <a:path path="circle">
              <a:fillToRect l="100000" b="100000"/>
            </a:path>
            <a:tileRect t="-100000" r="-100000"/>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20" name="节编号"/>
          <p:cNvSpPr txBox="1">
            <a:spLocks noGrp="1"/>
          </p:cNvSpPr>
          <p:nvPr>
            <p:ph type="body" idx="2" hasCustomPrompt="1"/>
            <p:custDataLst>
              <p:tags r:id="rId5"/>
            </p:custDataLst>
          </p:nvPr>
        </p:nvSpPr>
        <p:spPr>
          <a:xfrm>
            <a:off x="2140585" y="2085340"/>
            <a:ext cx="2395220" cy="2519680"/>
          </a:xfrm>
          <a:prstGeom prst="rect">
            <a:avLst/>
          </a:prstGeom>
          <a:noFill/>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8000" b="1" i="0" u="none" strike="noStrike" kern="1200" cap="none" spc="300" normalizeH="0" baseline="0" noProof="1">
                <a:gradFill>
                  <a:gsLst>
                    <a:gs pos="0">
                      <a:schemeClr val="accent1">
                        <a:alpha val="0"/>
                      </a:schemeClr>
                    </a:gs>
                    <a:gs pos="77000">
                      <a:schemeClr val="accent2">
                        <a:alpha val="56000"/>
                      </a:schemeClr>
                    </a:gs>
                  </a:gsLst>
                  <a:lin ang="0" scaled="0"/>
                </a:gradFill>
                <a:latin typeface="+mj-ea"/>
                <a:ea typeface="+mj-ea"/>
                <a:cs typeface="MiSans" panose="00000500000000000000" charset="-122"/>
              </a:defRPr>
            </a:lvl1pPr>
          </a:lstStyle>
          <a:p>
            <a:pPr lvl="0" algn="ctr"/>
            <a:r>
              <a:rPr err="1">
                <a:sym typeface="+mn-ea"/>
              </a:rPr>
              <a:t>编号</a:t>
            </a:r>
            <a:endParaRPr>
              <a:sym typeface="+mn-ea"/>
            </a:endParaRPr>
          </a:p>
        </p:txBody>
      </p:sp>
      <p:sp>
        <p:nvSpPr>
          <p:cNvPr id="1048722" name="标题"/>
          <p:cNvSpPr txBox="1">
            <a:spLocks noGrp="1"/>
          </p:cNvSpPr>
          <p:nvPr>
            <p:ph type="title" idx="1" hasCustomPrompt="1"/>
            <p:custDataLst>
              <p:tags r:id="rId6"/>
            </p:custDataLst>
          </p:nvPr>
        </p:nvSpPr>
        <p:spPr>
          <a:xfrm>
            <a:off x="4757420" y="2085340"/>
            <a:ext cx="5833110" cy="2520315"/>
          </a:xfrm>
          <a:prstGeom prst="rect">
            <a:avLst/>
          </a:prstGeom>
          <a:noFill/>
        </p:spPr>
        <p:txBody>
          <a:bodyPr wrap="square" lIns="0" tIns="0" rIns="0" bIns="0" rtlCol="0" anchor="ctr">
            <a:noAutofit/>
          </a:bodyPr>
          <a:lstStyle>
            <a:lvl1pPr marL="0" marR="0" algn="l" defTabSz="914400" rtl="0" eaLnBrk="1" fontAlgn="auto" latinLnBrk="0" hangingPunct="1">
              <a:lnSpc>
                <a:spcPct val="100000"/>
              </a:lnSpc>
              <a:buClrTx/>
              <a:buSzTx/>
              <a:buFontTx/>
              <a:buNone/>
              <a:defRPr kumimoji="0" sz="5400" b="1" i="0" u="none" strike="noStrike" kern="1200" cap="none" spc="300" normalizeH="0" baseline="0" noProof="1" err="1">
                <a:gradFill>
                  <a:gsLst>
                    <a:gs pos="0">
                      <a:schemeClr val="accent1"/>
                    </a:gs>
                    <a:gs pos="100000">
                      <a:schemeClr val="accent2">
                        <a:lumMod val="75000"/>
                      </a:schemeClr>
                    </a:gs>
                  </a:gsLst>
                  <a:lin ang="0" scaled="0"/>
                </a:gradFill>
                <a:latin typeface="+mj-ea"/>
                <a:ea typeface="+mj-ea"/>
                <a:cs typeface="MiSans" panose="00000500000000000000" charset="-122"/>
              </a:defRPr>
            </a:lvl1pPr>
          </a:lstStyle>
          <a:p>
            <a:pPr lvl="0"/>
            <a:r>
              <a:rPr>
                <a:sym typeface="+mn-ea"/>
              </a:rPr>
              <a:t>单击此处编辑标题</a:t>
            </a:r>
            <a:endParaRPr>
              <a:sym typeface="+mn-ea"/>
            </a:endParaRPr>
          </a:p>
        </p:txBody>
      </p:sp>
      <p:sp>
        <p:nvSpPr>
          <p:cNvPr id="1048724"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26"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28"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3" name="图片 473"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730"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2"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4" name="椭圆 8"/>
          <p:cNvSpPr/>
          <p:nvPr>
            <p:custDataLst>
              <p:tags r:id="rId5"/>
            </p:custDataLst>
          </p:nvPr>
        </p:nvSpPr>
        <p:spPr>
          <a:xfrm flipH="1">
            <a:off x="473710" y="427990"/>
            <a:ext cx="576580" cy="57658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36" name="标题"/>
          <p:cNvSpPr txBox="1">
            <a:spLocks noGrp="1"/>
          </p:cNvSpPr>
          <p:nvPr>
            <p:ph type="title" idx="1"/>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gradFill>
                  <a:gsLst>
                    <a:gs pos="0">
                      <a:schemeClr val="accent1"/>
                    </a:gs>
                    <a:gs pos="100000">
                      <a:schemeClr val="accent2">
                        <a:lumMod val="75000"/>
                      </a:schemeClr>
                    </a:gs>
                  </a:gsLst>
                  <a:lin ang="0" scaled="0"/>
                </a:gra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38" name="日期占位符 4"/>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0" name="页脚占位符 5"/>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42" name="灯片编号占位符 6"/>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5" name="图片 473"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744"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46" name="标题"/>
          <p:cNvSpPr txBox="1">
            <a:spLocks noGrp="1"/>
          </p:cNvSpPr>
          <p:nvPr>
            <p:ph type="title" idx="5"/>
            <p:custDataLst>
              <p:tags r:id="rId4"/>
            </p:custDataLst>
          </p:nvPr>
        </p:nvSpPr>
        <p:spPr>
          <a:xfrm>
            <a:off x="6235065" y="1378585"/>
            <a:ext cx="5342255" cy="4508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48"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0" name="标题"/>
          <p:cNvSpPr txBox="1">
            <a:spLocks noGrp="1"/>
          </p:cNvSpPr>
          <p:nvPr>
            <p:ph type="title" idx="3"/>
            <p:custDataLst>
              <p:tags r:id="rId6"/>
            </p:custDataLst>
          </p:nvPr>
        </p:nvSpPr>
        <p:spPr>
          <a:xfrm>
            <a:off x="608330" y="1379220"/>
            <a:ext cx="5342255" cy="44894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52" name="椭圆 10"/>
          <p:cNvSpPr/>
          <p:nvPr>
            <p:custDataLst>
              <p:tags r:id="rId7"/>
            </p:custDataLst>
          </p:nvPr>
        </p:nvSpPr>
        <p:spPr>
          <a:xfrm flipH="1">
            <a:off x="473710" y="427990"/>
            <a:ext cx="576580" cy="57658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54" name="标题"/>
          <p:cNvSpPr txBox="1">
            <a:spLocks noGrp="1"/>
          </p:cNvSpPr>
          <p:nvPr>
            <p:ph type="title" idx="1"/>
            <p:custDataLst>
              <p:tags r:id="rId8"/>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gradFill>
                  <a:gsLst>
                    <a:gs pos="0">
                      <a:schemeClr val="accent1"/>
                    </a:gs>
                    <a:gs pos="100000">
                      <a:schemeClr val="accent2">
                        <a:lumMod val="75000"/>
                      </a:schemeClr>
                    </a:gs>
                  </a:gsLst>
                  <a:lin ang="0" scaled="0"/>
                </a:gra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56" name="日期占位符 6"/>
          <p:cNvSpPr>
            <a:spLocks noGrp="1"/>
          </p:cNvSpPr>
          <p:nvPr>
            <p:ph type="dt" sz="half" idx="10"/>
            <p:custDataLst>
              <p:tags r:id="rId9"/>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58" name="页脚占位符 7"/>
          <p:cNvSpPr>
            <a:spLocks noGrp="1"/>
          </p:cNvSpPr>
          <p:nvPr>
            <p:ph type="ftr" sz="quarter" idx="11"/>
            <p:custDataLst>
              <p:tags r:id="rId10"/>
            </p:custDataLst>
          </p:nvPr>
        </p:nvSpPr>
        <p:spPr>
          <a:xfrm>
            <a:off x="4116000" y="6314400"/>
            <a:ext cx="3960000" cy="316800"/>
          </a:xfrm>
        </p:spPr>
        <p:txBody>
          <a:bodyPr/>
          <a:lstStyle/>
          <a:p>
            <a:endParaRPr lang="zh-CN" altLang="en-US"/>
          </a:p>
        </p:txBody>
      </p:sp>
      <p:sp>
        <p:nvSpPr>
          <p:cNvPr id="1048760" name="灯片编号占位符 8"/>
          <p:cNvSpPr>
            <a:spLocks noGrp="1"/>
          </p:cNvSpPr>
          <p:nvPr>
            <p:ph type="sldNum" sz="quarter" idx="12"/>
            <p:custDataLst>
              <p:tags r:id="rId11"/>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67" name="图片 473"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762" name="椭圆 6"/>
          <p:cNvSpPr/>
          <p:nvPr>
            <p:custDataLst>
              <p:tags r:id="rId3"/>
            </p:custDataLst>
          </p:nvPr>
        </p:nvSpPr>
        <p:spPr>
          <a:xfrm flipH="1">
            <a:off x="473710" y="427990"/>
            <a:ext cx="576580" cy="57658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64" name="标题"/>
          <p:cNvSpPr txBox="1">
            <a:spLocks noGrp="1"/>
          </p:cNvSpPr>
          <p:nvPr>
            <p:ph type="title" idx="1"/>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lvl="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gradFill>
                  <a:gsLst>
                    <a:gs pos="0">
                      <a:schemeClr val="accent1"/>
                    </a:gs>
                    <a:gs pos="100000">
                      <a:schemeClr val="accent2">
                        <a:lumMod val="75000"/>
                      </a:schemeClr>
                    </a:gs>
                  </a:gsLst>
                  <a:lin ang="0" scaled="0"/>
                </a:gradFill>
                <a:latin typeface="+mj-ea"/>
                <a:ea typeface="+mj-ea"/>
                <a:cs typeface="MiSans"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1048766"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8"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70"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9" name="图片 473"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77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74" name="页脚占位符 2"/>
          <p:cNvSpPr>
            <a:spLocks noGrp="1"/>
          </p:cNvSpPr>
          <p:nvPr>
            <p:ph type="ftr" sz="quarter" idx="11"/>
            <p:custDataLst>
              <p:tags r:id="rId4"/>
            </p:custDataLst>
          </p:nvPr>
        </p:nvSpPr>
        <p:spPr/>
        <p:txBody>
          <a:bodyPr/>
          <a:lstStyle/>
          <a:p>
            <a:endParaRPr lang="zh-CN" altLang="en-US"/>
          </a:p>
        </p:txBody>
      </p:sp>
      <p:sp>
        <p:nvSpPr>
          <p:cNvPr id="1048776"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1" name="图片 473"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778"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80"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82"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4"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3" name="图片 473"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786" name="椭圆 7"/>
          <p:cNvSpPr/>
          <p:nvPr>
            <p:custDataLst>
              <p:tags r:id="rId3"/>
            </p:custDataLst>
          </p:nvPr>
        </p:nvSpPr>
        <p:spPr>
          <a:xfrm flipH="1">
            <a:off x="473710" y="427990"/>
            <a:ext cx="576580" cy="57658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88" name="副标题"/>
          <p:cNvSpPr txBox="1">
            <a:spLocks noGrp="1"/>
          </p:cNvSpPr>
          <p:nvPr>
            <p:ph type="body" idx="2" hasCustomPrompt="1"/>
            <p:custDataLst>
              <p:tags r:id="rId4"/>
            </p:custDataLst>
          </p:nvPr>
        </p:nvSpPr>
        <p:spPr>
          <a:xfrm>
            <a:off x="608330" y="1324610"/>
            <a:ext cx="10968990" cy="4699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300" normalizeH="0" baseline="0" noProof="1">
                <a:solidFill>
                  <a:schemeClr val="tx1">
                    <a:lumMod val="75000"/>
                    <a:lumOff val="25000"/>
                  </a:schemeClr>
                </a:solidFill>
                <a:latin typeface="+mj-ea"/>
                <a:ea typeface="+mj-ea"/>
                <a:cs typeface="MiSans" panose="00000500000000000000" charset="-122"/>
              </a:defRPr>
            </a:lvl1pPr>
          </a:lstStyle>
          <a:p>
            <a:pPr lvl="0" algn="l"/>
            <a:r>
              <a:rPr>
                <a:sym typeface="+mn-ea"/>
              </a:rPr>
              <a:t>单击此处编辑母版副标题样式</a:t>
            </a:r>
            <a:endParaRPr>
              <a:sym typeface="+mn-ea"/>
            </a:endParaRPr>
          </a:p>
        </p:txBody>
      </p:sp>
      <p:sp>
        <p:nvSpPr>
          <p:cNvPr id="1048790"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lvl="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gradFill>
                  <a:gsLst>
                    <a:gs pos="0">
                      <a:schemeClr val="accent1"/>
                    </a:gs>
                    <a:gs pos="100000">
                      <a:schemeClr val="accent2">
                        <a:lumMod val="75000"/>
                      </a:schemeClr>
                    </a:gs>
                  </a:gsLst>
                  <a:lin ang="0" scaled="0"/>
                </a:gradFill>
                <a:latin typeface="+mj-ea"/>
                <a:ea typeface="+mj-ea"/>
                <a:cs typeface="MiSans"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1048792"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94"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96"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5" name="VCG41N607742010"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798" name="椭圆 11"/>
          <p:cNvSpPr/>
          <p:nvPr>
            <p:custDataLst>
              <p:tags r:id="rId3"/>
            </p:custDataLst>
          </p:nvPr>
        </p:nvSpPr>
        <p:spPr>
          <a:xfrm>
            <a:off x="83345" y="1776620"/>
            <a:ext cx="1366360" cy="1366360"/>
          </a:xfrm>
          <a:prstGeom prst="ellipse">
            <a:avLst/>
          </a:prstGeom>
          <a:gradFill flip="none" rotWithShape="1">
            <a:gsLst>
              <a:gs pos="0">
                <a:schemeClr val="accent1">
                  <a:alpha val="20000"/>
                </a:schemeClr>
              </a:gs>
              <a:gs pos="100000">
                <a:schemeClr val="accent1">
                  <a:alpha val="0"/>
                </a:schemeClr>
              </a:gs>
            </a:gsLst>
            <a:path path="shap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800" name="任意多边形: 形状 16"/>
          <p:cNvSpPr/>
          <p:nvPr>
            <p:custDataLst>
              <p:tags r:id="rId4"/>
            </p:custDataLst>
          </p:nvPr>
        </p:nvSpPr>
        <p:spPr>
          <a:xfrm>
            <a:off x="8934138" y="0"/>
            <a:ext cx="3257862" cy="3297836"/>
          </a:xfrm>
          <a:custGeom>
            <a:gdLst>
              <a:gd name="connsiteX0" fmla="*/ 112437 w 3257862"/>
              <a:gd name="connsiteY0" fmla="*/ 0 h 3297836"/>
              <a:gd name="connsiteX1" fmla="*/ 3257862 w 3257862"/>
              <a:gd name="connsiteY1" fmla="*/ 0 h 3297836"/>
              <a:gd name="connsiteX2" fmla="*/ 3257862 w 3257862"/>
              <a:gd name="connsiteY2" fmla="*/ 3195677 h 3297836"/>
              <a:gd name="connsiteX3" fmla="*/ 3061905 w 3257862"/>
              <a:gd name="connsiteY3" fmla="*/ 3246063 h 3297836"/>
              <a:gd name="connsiteX4" fmla="*/ 2548328 w 3257862"/>
              <a:gd name="connsiteY4" fmla="*/ 3297836 h 3297836"/>
              <a:gd name="connsiteX5" fmla="*/ 0 w 3257862"/>
              <a:gd name="connsiteY5" fmla="*/ 749508 h 3297836"/>
              <a:gd name="connsiteX6" fmla="*/ 51773 w 3257862"/>
              <a:gd name="connsiteY6" fmla="*/ 235931 h 32978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57862" h="3297836">
                <a:moveTo>
                  <a:pt x="112437" y="0"/>
                </a:moveTo>
                <a:lnTo>
                  <a:pt x="3257862" y="0"/>
                </a:lnTo>
                <a:lnTo>
                  <a:pt x="3257862" y="3195677"/>
                </a:lnTo>
                <a:lnTo>
                  <a:pt x="3061905" y="3246063"/>
                </a:lnTo>
                <a:cubicBezTo>
                  <a:pt x="2896015" y="3280009"/>
                  <a:pt x="2724253" y="3297836"/>
                  <a:pt x="2548328" y="3297836"/>
                </a:cubicBezTo>
                <a:cubicBezTo>
                  <a:pt x="1140925" y="3297836"/>
                  <a:pt x="0" y="2156911"/>
                  <a:pt x="0" y="749508"/>
                </a:cubicBezTo>
                <a:cubicBezTo>
                  <a:pt x="0" y="573583"/>
                  <a:pt x="17827" y="401821"/>
                  <a:pt x="51773" y="235931"/>
                </a:cubicBezTo>
                <a:close/>
              </a:path>
            </a:pathLst>
          </a:custGeom>
          <a:gradFill flip="none" rotWithShape="1">
            <a:gsLst>
              <a:gs pos="0">
                <a:schemeClr val="accent1">
                  <a:alpha val="80000"/>
                </a:schemeClr>
              </a:gs>
              <a:gs pos="74000">
                <a:schemeClr val="accent2">
                  <a:alpha val="0"/>
                </a:schemeClr>
              </a:gs>
            </a:gsLst>
            <a:path path="circle">
              <a:fillToRect l="100000" b="100000"/>
            </a:path>
            <a:tileRect t="-100000" r="-100000"/>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802" name="椭圆 9"/>
          <p:cNvSpPr/>
          <p:nvPr>
            <p:custDataLst>
              <p:tags r:id="rId5"/>
            </p:custDataLst>
          </p:nvPr>
        </p:nvSpPr>
        <p:spPr>
          <a:xfrm flipH="1">
            <a:off x="1072515" y="3843655"/>
            <a:ext cx="754380" cy="75692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600">
              <a:cs typeface="MiSans" panose="00000500000000000000" charset="-122"/>
            </a:endParaRPr>
          </a:p>
        </p:txBody>
      </p:sp>
      <p:cxnSp>
        <p:nvCxnSpPr>
          <p:cNvPr id="3145731" name="直接连接符 8"/>
          <p:cNvCxnSpPr/>
          <p:nvPr>
            <p:custDataLst>
              <p:tags r:id="rId6"/>
            </p:custDataLst>
          </p:nvPr>
        </p:nvCxnSpPr>
        <p:spPr>
          <a:xfrm>
            <a:off x="1072515" y="3526480"/>
            <a:ext cx="7096760" cy="0"/>
          </a:xfrm>
          <a:prstGeom prst="line">
            <a:avLst/>
          </a:prstGeom>
          <a:ln>
            <a:gradFill>
              <a:gsLst>
                <a:gs pos="0">
                  <a:schemeClr val="accent1">
                    <a:alpha val="0"/>
                  </a:schemeClr>
                </a:gs>
                <a:gs pos="100000">
                  <a:schemeClr val="accent1">
                    <a:alpha val="80000"/>
                  </a:schemeClr>
                </a:gs>
              </a:gsLst>
              <a:lin ang="10800000" scaled="1"/>
            </a:gradFill>
          </a:ln>
        </p:spPr>
        <p:style>
          <a:lnRef idx="1">
            <a:schemeClr val="accent1"/>
          </a:lnRef>
          <a:fillRef idx="0">
            <a:schemeClr val="accent1"/>
          </a:fillRef>
          <a:effectRef idx="0">
            <a:schemeClr val="accent1"/>
          </a:effectRef>
          <a:fontRef idx="minor">
            <a:schemeClr val="tx1"/>
          </a:fontRef>
        </p:style>
      </p:cxnSp>
      <p:sp>
        <p:nvSpPr>
          <p:cNvPr id="1048804" name="署名"/>
          <p:cNvSpPr txBox="1">
            <a:spLocks noGrp="1"/>
          </p:cNvSpPr>
          <p:nvPr>
            <p:ph type="body" idx="2"/>
            <p:custDataLst>
              <p:tags r:id="rId7"/>
            </p:custDataLst>
          </p:nvPr>
        </p:nvSpPr>
        <p:spPr>
          <a:xfrm>
            <a:off x="1414780" y="4011295"/>
            <a:ext cx="358775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1600" b="1" i="0" u="none" strike="noStrike" kern="1200" cap="none" spc="150" normalizeH="0" baseline="0" noProof="1">
                <a:gradFill>
                  <a:gsLst>
                    <a:gs pos="0">
                      <a:schemeClr val="accent1"/>
                    </a:gs>
                    <a:gs pos="100000">
                      <a:schemeClr val="accent2">
                        <a:lumMod val="75000"/>
                      </a:schemeClr>
                    </a:gs>
                  </a:gsLst>
                  <a:lin ang="0" scaled="0"/>
                </a:gradFill>
                <a:latin typeface="+mj-ea"/>
                <a:ea typeface="+mj-ea"/>
                <a:cs typeface="MiSans" panose="00000500000000000000" charset="-122"/>
              </a:defRPr>
            </a:lvl1pPr>
          </a:lstStyle>
          <a:p>
            <a:pPr lvl="0" algn="l">
              <a:lnSpc>
                <a:spcPct val="150000"/>
              </a:lnSpc>
            </a:pPr>
            <a:r>
              <a:rPr>
                <a:sym typeface="+mn-ea"/>
              </a:rPr>
              <a:t>单击此处编辑母版文本样式</a:t>
            </a:r>
            <a:endParaRPr>
              <a:sym typeface="+mn-ea"/>
            </a:endParaRPr>
          </a:p>
        </p:txBody>
      </p:sp>
      <p:sp>
        <p:nvSpPr>
          <p:cNvPr id="1048806" name="标题"/>
          <p:cNvSpPr txBox="1">
            <a:spLocks noGrp="1"/>
          </p:cNvSpPr>
          <p:nvPr>
            <p:ph type="title" idx="1" hasCustomPrompt="1"/>
            <p:custDataLst>
              <p:tags r:id="rId8"/>
            </p:custDataLst>
          </p:nvPr>
        </p:nvSpPr>
        <p:spPr>
          <a:xfrm>
            <a:off x="1072515" y="1159510"/>
            <a:ext cx="6338570" cy="2139950"/>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gradFill>
                  <a:gsLst>
                    <a:gs pos="0">
                      <a:schemeClr val="accent1"/>
                    </a:gs>
                    <a:gs pos="100000">
                      <a:schemeClr val="accent2">
                        <a:lumMod val="75000"/>
                      </a:schemeClr>
                    </a:gs>
                  </a:gsLst>
                  <a:lin ang="0" scaled="1"/>
                </a:gradFill>
                <a:latin typeface="+mj-ea"/>
                <a:ea typeface="+mj-ea"/>
                <a:cs typeface="MiSans" panose="00000500000000000000" charset="-122"/>
                <a:sym typeface="+mn-ea"/>
              </a:defRPr>
            </a:lvl1pPr>
          </a:lstStyle>
          <a:p>
            <a:pPr lvl="0"/>
            <a:r>
              <a:rPr>
                <a:sym typeface="+mn-ea"/>
              </a:rPr>
              <a:t>单击此处编辑标题</a:t>
            </a:r>
            <a:endParaRPr>
              <a:sym typeface="+mn-ea"/>
            </a:endParaRPr>
          </a:p>
        </p:txBody>
      </p:sp>
      <p:sp>
        <p:nvSpPr>
          <p:cNvPr id="1048808" name="日期占位符 3"/>
          <p:cNvSpPr>
            <a:spLocks noGrp="1"/>
          </p:cNvSpPr>
          <p:nvPr>
            <p:ph type="dt" sz="half" idx="10"/>
            <p:custDataLst>
              <p:tags r:id="rId9"/>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0" name="页脚占位符 4"/>
          <p:cNvSpPr>
            <a:spLocks noGrp="1"/>
          </p:cNvSpPr>
          <p:nvPr>
            <p:ph type="ftr" sz="quarter" idx="11"/>
            <p:custDataLst>
              <p:tags r:id="rId10"/>
            </p:custDataLst>
          </p:nvPr>
        </p:nvSpPr>
        <p:spPr>
          <a:xfrm>
            <a:off x="4116000" y="6314400"/>
            <a:ext cx="3960000" cy="316800"/>
          </a:xfrm>
        </p:spPr>
        <p:txBody>
          <a:bodyPr/>
          <a:lstStyle/>
          <a:p>
            <a:endParaRPr lang="zh-CN" altLang="en-US"/>
          </a:p>
        </p:txBody>
      </p:sp>
      <p:sp>
        <p:nvSpPr>
          <p:cNvPr id="1048812" name="灯片编号占位符 5"/>
          <p:cNvSpPr>
            <a:spLocks noGrp="1"/>
          </p:cNvSpPr>
          <p:nvPr>
            <p:ph type="sldNum" sz="quarter" idx="12"/>
            <p:custDataLst>
              <p:tags r:id="rId11"/>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png" /><Relationship Id="rId13" Type="http://schemas.openxmlformats.org/officeDocument/2006/relationships/tags" Target="../tags/tag87.xml" /><Relationship Id="rId14" Type="http://schemas.openxmlformats.org/officeDocument/2006/relationships/tags" Target="../tags/tag88.xml" /><Relationship Id="rId15" Type="http://schemas.openxmlformats.org/officeDocument/2006/relationships/tags" Target="../tags/tag89.xml" /><Relationship Id="rId16" Type="http://schemas.openxmlformats.org/officeDocument/2006/relationships/tags" Target="../tags/tag90.xml" /><Relationship Id="rId17" Type="http://schemas.openxmlformats.org/officeDocument/2006/relationships/tags" Target="../tags/tag91.xml" /><Relationship Id="rId18" Type="http://schemas.openxmlformats.org/officeDocument/2006/relationships/tags" Target="../tags/tag92.xml" /><Relationship Id="rId19" Type="http://schemas.openxmlformats.org/officeDocument/2006/relationships/tags" Target="../tags/tag93.xml" /><Relationship Id="rId2" Type="http://schemas.openxmlformats.org/officeDocument/2006/relationships/slideLayout" Target="../slideLayouts/slideLayout13.xml" /><Relationship Id="rId20" Type="http://schemas.openxmlformats.org/officeDocument/2006/relationships/tags" Target="../tags/tag94.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473" descr="图片包含 桌子, 香蕉, 盘子, 表面  描述已自动生成"/>
          <p:cNvPicPr>
            <a:picLocks noChangeAspect="1"/>
          </p:cNvPicPr>
          <p:nvPr>
            <p:custDataLst>
              <p:tags r:id="rId13"/>
            </p:custDataLst>
          </p:nvPr>
        </p:nvPicPr>
        <p:blipFill>
          <a:blip r:embed="rId12">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654" name="椭圆 7"/>
          <p:cNvSpPr/>
          <p:nvPr>
            <p:custDataLst>
              <p:tags r:id="rId14"/>
            </p:custDataLst>
          </p:nvPr>
        </p:nvSpPr>
        <p:spPr>
          <a:xfrm flipH="1">
            <a:off x="473710" y="427990"/>
            <a:ext cx="576580" cy="57658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656" name="日期占位符 9"/>
          <p:cNvSpPr>
            <a:spLocks noGrp="1"/>
          </p:cNvSpPr>
          <p:nvPr>
            <p:ph type="dt" sz="half" idx="10"/>
            <p:custDataLst>
              <p:tags r:id="rId15"/>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58" name="页脚占位符 10"/>
          <p:cNvSpPr>
            <a:spLocks noGrp="1"/>
          </p:cNvSpPr>
          <p:nvPr>
            <p:ph type="ftr" sz="quarter" idx="11"/>
            <p:custDataLst>
              <p:tags r:id="rId16"/>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11"/>
          <p:cNvSpPr>
            <a:spLocks noGrp="1"/>
          </p:cNvSpPr>
          <p:nvPr>
            <p:ph type="sldNum" sz="quarter" idx="12"/>
            <p:custDataLst>
              <p:tags r:id="rId17"/>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2" name="标题占位符 2"/>
          <p:cNvSpPr>
            <a:spLocks noGrp="1"/>
          </p:cNvSpPr>
          <p:nvPr>
            <p:ph type="title"/>
            <p:custDataLst>
              <p:tags r:id="rId18"/>
            </p:custDataLst>
          </p:nvPr>
        </p:nvSpPr>
        <p:spPr>
          <a:xfrm>
            <a:off x="681990" y="365126"/>
            <a:ext cx="10828020" cy="1019246"/>
          </a:xfrm>
          <a:prstGeom prst="rect">
            <a:avLst/>
          </a:prstGeom>
          <a:noFill/>
          <a:ln>
            <a:noFill/>
            <a:prstDash val="sysDash"/>
          </a:ln>
        </p:spPr>
        <p:txBody>
          <a:bodyPr vert="horz" wrap="square" lIns="91440" tIns="45720" rIns="91440" bIns="45720" rtlCol="0" anchor="ctr">
            <a:normAutofit/>
          </a:bodyPr>
          <a:lstStyle/>
          <a:p>
            <a:pPr marL="0" marR="0" lvl="0">
              <a:buClrTx/>
              <a:buSzTx/>
              <a:buFontTx/>
            </a:pPr>
            <a:r>
              <a:rPr lang="zh-CN" altLang="en-US"/>
              <a:t>单击此处编辑母版标题样式</a:t>
            </a:r>
            <a:endParaRPr lang="zh-CN" altLang="en-US"/>
          </a:p>
        </p:txBody>
      </p:sp>
      <p:sp>
        <p:nvSpPr>
          <p:cNvPr id="1048664" name="文本占位符 1"/>
          <p:cNvSpPr>
            <a:spLocks noGrp="1"/>
          </p:cNvSpPr>
          <p:nvPr>
            <p:ph type="body" idx="1"/>
            <p:custDataLst>
              <p:tags r:id="rId19"/>
            </p:custDataLst>
          </p:nvPr>
        </p:nvSpPr>
        <p:spPr>
          <a:xfrm>
            <a:off x="681990" y="1483815"/>
            <a:ext cx="10895610" cy="4512657"/>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6" name="KSO_TEMPLATE" hidden="1"/>
          <p:cNvSpPr/>
          <p:nvPr userDrawn="1">
            <p:custDataLst>
              <p:tags r:id="rId20"/>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7327" r:id="rId2"/>
    <p:sldLayoutId id="2147487328" r:id="rId3"/>
    <p:sldLayoutId id="2147487329" r:id="rId4"/>
    <p:sldLayoutId id="2147487330" r:id="rId5"/>
    <p:sldLayoutId id="2147487331" r:id="rId6"/>
    <p:sldLayoutId id="2147487332" r:id="rId7"/>
    <p:sldLayoutId id="2147487333" r:id="rId8"/>
    <p:sldLayoutId id="2147487334" r:id="rId9"/>
    <p:sldLayoutId id="2147487335" r:id="rId10"/>
    <p:sldLayoutId id="2147487336"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fontAlgn="auto" latinLnBrk="0" hangingPunct="1">
        <a:lnSpc>
          <a:spcPct val="100000"/>
        </a:lnSpc>
        <a:spcBef>
          <a:spcPct val="0"/>
        </a:spcBef>
        <a:buNone/>
        <a:defRPr kumimoji="0" lang="zh-CN" altLang="en-US" sz="3600" b="1" i="0" u="none" strike="noStrike" kern="1200" cap="none" spc="300" normalizeH="0" baseline="0" smtClean="0">
          <a:ln>
            <a:noFill/>
            <a:prstDash val="sysDot"/>
          </a:ln>
          <a:gradFill>
            <a:gsLst>
              <a:gs pos="0">
                <a:schemeClr val="accent1"/>
              </a:gs>
              <a:gs pos="100000">
                <a:schemeClr val="accent2">
                  <a:lumMod val="75000"/>
                </a:schemeClr>
              </a:gs>
            </a:gsLst>
            <a:lin ang="0" scaled="0"/>
          </a:gradFill>
          <a:latin typeface="+mj-ea"/>
          <a:ea typeface="+mj-ea"/>
          <a:cs typeface="MiSans" panose="00000500000000000000"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a:ln>
            <a:noFill/>
            <a:prstDash val="sysDot"/>
          </a:ln>
          <a:solidFill>
            <a:schemeClr val="tx1">
              <a:lumMod val="75000"/>
              <a:lumOff val="25000"/>
            </a:schemeClr>
          </a:solidFill>
          <a:latin typeface="+mn-ea"/>
          <a:ea typeface="+mn-ea"/>
          <a:cs typeface="MiSans" panose="00000500000000000000"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iSans" panose="00000500000000000000"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iSans" panose="00000500000000000000"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iSans" panose="00000500000000000000"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iSans"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tags" Target="../tags/tag97.xml" /><Relationship Id="rId6" Type="http://schemas.openxmlformats.org/officeDocument/2006/relationships/tags" Target="../tags/tag9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6.xml" /><Relationship Id="rId11" Type="http://schemas.openxmlformats.org/officeDocument/2006/relationships/tags" Target="../tags/tag107.xml" /><Relationship Id="rId12" Type="http://schemas.openxmlformats.org/officeDocument/2006/relationships/tags" Target="../tags/tag108.xml" /><Relationship Id="rId13" Type="http://schemas.openxmlformats.org/officeDocument/2006/relationships/tags" Target="../tags/tag109.xml" /><Relationship Id="rId14" Type="http://schemas.openxmlformats.org/officeDocument/2006/relationships/tags" Target="../tags/tag110.xml" /><Relationship Id="rId15" Type="http://schemas.openxmlformats.org/officeDocument/2006/relationships/tags" Target="../tags/tag111.xml" /><Relationship Id="rId16" Type="http://schemas.openxmlformats.org/officeDocument/2006/relationships/tags" Target="../tags/tag112.xml" /><Relationship Id="rId17" Type="http://schemas.openxmlformats.org/officeDocument/2006/relationships/tags" Target="../tags/tag113.xml" /><Relationship Id="rId18" Type="http://schemas.openxmlformats.org/officeDocument/2006/relationships/tags" Target="../tags/tag114.xml" /><Relationship Id="rId19" Type="http://schemas.openxmlformats.org/officeDocument/2006/relationships/tags" Target="../tags/tag115.xml" /><Relationship Id="rId2" Type="http://schemas.openxmlformats.org/officeDocument/2006/relationships/notesSlide" Target="../notesSlides/notesSlide2.xml" /><Relationship Id="rId20" Type="http://schemas.openxmlformats.org/officeDocument/2006/relationships/tags" Target="../tags/tag116.xml" /><Relationship Id="rId21" Type="http://schemas.openxmlformats.org/officeDocument/2006/relationships/tags" Target="../tags/tag117.xml" /><Relationship Id="rId22" Type="http://schemas.openxmlformats.org/officeDocument/2006/relationships/tags" Target="../tags/tag118.xml" /><Relationship Id="rId23" Type="http://schemas.openxmlformats.org/officeDocument/2006/relationships/tags" Target="../tags/tag119.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 Id="rId6" Type="http://schemas.openxmlformats.org/officeDocument/2006/relationships/tags" Target="../tags/tag102.xml" /><Relationship Id="rId7" Type="http://schemas.openxmlformats.org/officeDocument/2006/relationships/tags" Target="../tags/tag103.xml" /><Relationship Id="rId8" Type="http://schemas.openxmlformats.org/officeDocument/2006/relationships/tags" Target="../tags/tag104.xml" /><Relationship Id="rId9" Type="http://schemas.openxmlformats.org/officeDocument/2006/relationships/tags" Target="../tags/tag10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3.xml" /><Relationship Id="rId3" Type="http://schemas.openxmlformats.org/officeDocument/2006/relationships/tags" Target="../tags/tag124.xml" /><Relationship Id="rId4" Type="http://schemas.openxmlformats.org/officeDocument/2006/relationships/tags" Target="../tags/tag12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4.xml" /><Relationship Id="rId11" Type="http://schemas.openxmlformats.org/officeDocument/2006/relationships/tags" Target="../tags/tag135.xml" /><Relationship Id="rId12" Type="http://schemas.openxmlformats.org/officeDocument/2006/relationships/tags" Target="../tags/tag136.xml" /><Relationship Id="rId13" Type="http://schemas.openxmlformats.org/officeDocument/2006/relationships/tags" Target="../tags/tag137.xml" /><Relationship Id="rId14" Type="http://schemas.openxmlformats.org/officeDocument/2006/relationships/tags" Target="../tags/tag138.xml" /><Relationship Id="rId15" Type="http://schemas.openxmlformats.org/officeDocument/2006/relationships/tags" Target="../tags/tag139.xml" /><Relationship Id="rId16" Type="http://schemas.openxmlformats.org/officeDocument/2006/relationships/tags" Target="../tags/tag140.xml" /><Relationship Id="rId17" Type="http://schemas.openxmlformats.org/officeDocument/2006/relationships/tags" Target="../tags/tag141.xml"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 Id="rId6" Type="http://schemas.openxmlformats.org/officeDocument/2006/relationships/tags" Target="../tags/tag130.xml" /><Relationship Id="rId7" Type="http://schemas.openxmlformats.org/officeDocument/2006/relationships/tags" Target="../tags/tag131.xml" /><Relationship Id="rId8" Type="http://schemas.openxmlformats.org/officeDocument/2006/relationships/tags" Target="../tags/tag132.xml" /><Relationship Id="rId9" Type="http://schemas.openxmlformats.org/officeDocument/2006/relationships/tags" Target="../tags/tag13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0.xml" /><Relationship Id="rId11" Type="http://schemas.openxmlformats.org/officeDocument/2006/relationships/tags" Target="../tags/tag151.xml" /><Relationship Id="rId12" Type="http://schemas.openxmlformats.org/officeDocument/2006/relationships/tags" Target="../tags/tag152.xml" /><Relationship Id="rId13" Type="http://schemas.openxmlformats.org/officeDocument/2006/relationships/tags" Target="../tags/tag153.xml" /><Relationship Id="rId14" Type="http://schemas.openxmlformats.org/officeDocument/2006/relationships/tags" Target="../tags/tag154.xml" /><Relationship Id="rId15" Type="http://schemas.openxmlformats.org/officeDocument/2006/relationships/tags" Target="../tags/tag155.xml" /><Relationship Id="rId16" Type="http://schemas.openxmlformats.org/officeDocument/2006/relationships/tags" Target="../tags/tag156.xml" /><Relationship Id="rId17" Type="http://schemas.openxmlformats.org/officeDocument/2006/relationships/tags" Target="../tags/tag157.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tags" Target="../tags/tag14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9.xml" /><Relationship Id="rId11" Type="http://schemas.openxmlformats.org/officeDocument/2006/relationships/tags" Target="../tags/tag170.xml" /><Relationship Id="rId12" Type="http://schemas.openxmlformats.org/officeDocument/2006/relationships/tags" Target="../tags/tag171.xml" /><Relationship Id="rId13" Type="http://schemas.openxmlformats.org/officeDocument/2006/relationships/tags" Target="../tags/tag172.xml" /><Relationship Id="rId14" Type="http://schemas.openxmlformats.org/officeDocument/2006/relationships/tags" Target="../tags/tag173.xml" /><Relationship Id="rId15" Type="http://schemas.openxmlformats.org/officeDocument/2006/relationships/tags" Target="../tags/tag174.xml" /><Relationship Id="rId16" Type="http://schemas.openxmlformats.org/officeDocument/2006/relationships/tags" Target="../tags/tag175.xml" /><Relationship Id="rId17" Type="http://schemas.openxmlformats.org/officeDocument/2006/relationships/tags" Target="../tags/tag176.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tags" Target="../tags/tag165.xml" /><Relationship Id="rId7" Type="http://schemas.openxmlformats.org/officeDocument/2006/relationships/tags" Target="../tags/tag166.xml" /><Relationship Id="rId8" Type="http://schemas.openxmlformats.org/officeDocument/2006/relationships/tags" Target="../tags/tag167.xml" /><Relationship Id="rId9" Type="http://schemas.openxmlformats.org/officeDocument/2006/relationships/tags" Target="../tags/tag16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7.xml" /><Relationship Id="rId3" Type="http://schemas.openxmlformats.org/officeDocument/2006/relationships/tags" Target="../tags/tag178.xml" /><Relationship Id="rId4" Type="http://schemas.openxmlformats.org/officeDocument/2006/relationships/tags" Target="../tags/tag179.xml" /><Relationship Id="rId5" Type="http://schemas.openxmlformats.org/officeDocument/2006/relationships/tags" Target="../tags/tag18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9.xml" /><Relationship Id="rId11" Type="http://schemas.openxmlformats.org/officeDocument/2006/relationships/tags" Target="../tags/tag190.xml" /><Relationship Id="rId12" Type="http://schemas.openxmlformats.org/officeDocument/2006/relationships/tags" Target="../tags/tag191.xml" /><Relationship Id="rId13" Type="http://schemas.openxmlformats.org/officeDocument/2006/relationships/tags" Target="../tags/tag192.xml" /><Relationship Id="rId2" Type="http://schemas.openxmlformats.org/officeDocument/2006/relationships/tags" Target="../tags/tag181.xml" /><Relationship Id="rId3" Type="http://schemas.openxmlformats.org/officeDocument/2006/relationships/tags" Target="../tags/tag182.xml" /><Relationship Id="rId4" Type="http://schemas.openxmlformats.org/officeDocument/2006/relationships/tags" Target="../tags/tag183.xml" /><Relationship Id="rId5" Type="http://schemas.openxmlformats.org/officeDocument/2006/relationships/tags" Target="../tags/tag184.xml" /><Relationship Id="rId6" Type="http://schemas.openxmlformats.org/officeDocument/2006/relationships/tags" Target="../tags/tag185.xml" /><Relationship Id="rId7" Type="http://schemas.openxmlformats.org/officeDocument/2006/relationships/tags" Target="../tags/tag186.xml" /><Relationship Id="rId8" Type="http://schemas.openxmlformats.org/officeDocument/2006/relationships/tags" Target="../tags/tag187.xml" /><Relationship Id="rId9" Type="http://schemas.openxmlformats.org/officeDocument/2006/relationships/tags" Target="../tags/tag18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3.xml" /><Relationship Id="rId3" Type="http://schemas.openxmlformats.org/officeDocument/2006/relationships/tags" Target="../tags/tag194.xml" /><Relationship Id="rId4" Type="http://schemas.openxmlformats.org/officeDocument/2006/relationships/tags" Target="../tags/tag19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4.xml" /><Relationship Id="rId11" Type="http://schemas.openxmlformats.org/officeDocument/2006/relationships/tags" Target="../tags/tag205.xml" /><Relationship Id="rId12" Type="http://schemas.openxmlformats.org/officeDocument/2006/relationships/tags" Target="../tags/tag206.xml" /><Relationship Id="rId13" Type="http://schemas.openxmlformats.org/officeDocument/2006/relationships/tags" Target="../tags/tag207.xml" /><Relationship Id="rId2" Type="http://schemas.openxmlformats.org/officeDocument/2006/relationships/tags" Target="../tags/tag196.xml" /><Relationship Id="rId3" Type="http://schemas.openxmlformats.org/officeDocument/2006/relationships/tags" Target="../tags/tag197.xml" /><Relationship Id="rId4" Type="http://schemas.openxmlformats.org/officeDocument/2006/relationships/tags" Target="../tags/tag198.xml" /><Relationship Id="rId5" Type="http://schemas.openxmlformats.org/officeDocument/2006/relationships/tags" Target="../tags/tag199.xml" /><Relationship Id="rId6" Type="http://schemas.openxmlformats.org/officeDocument/2006/relationships/tags" Target="../tags/tag200.xml" /><Relationship Id="rId7" Type="http://schemas.openxmlformats.org/officeDocument/2006/relationships/tags" Target="../tags/tag201.xml" /><Relationship Id="rId8" Type="http://schemas.openxmlformats.org/officeDocument/2006/relationships/tags" Target="../tags/tag202.xml" /><Relationship Id="rId9" Type="http://schemas.openxmlformats.org/officeDocument/2006/relationships/tags" Target="../tags/tag20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6.xml" /><Relationship Id="rId11" Type="http://schemas.openxmlformats.org/officeDocument/2006/relationships/tags" Target="../tags/tag217.xml" /><Relationship Id="rId12" Type="http://schemas.openxmlformats.org/officeDocument/2006/relationships/tags" Target="../tags/tag218.xml" /><Relationship Id="rId13" Type="http://schemas.openxmlformats.org/officeDocument/2006/relationships/tags" Target="../tags/tag219.xml" /><Relationship Id="rId14" Type="http://schemas.openxmlformats.org/officeDocument/2006/relationships/tags" Target="../tags/tag220.xml" /><Relationship Id="rId15" Type="http://schemas.openxmlformats.org/officeDocument/2006/relationships/tags" Target="../tags/tag221.xml" /><Relationship Id="rId16" Type="http://schemas.openxmlformats.org/officeDocument/2006/relationships/tags" Target="../tags/tag222.xml" /><Relationship Id="rId17" Type="http://schemas.openxmlformats.org/officeDocument/2006/relationships/tags" Target="../tags/tag223.xml" /><Relationship Id="rId18" Type="http://schemas.openxmlformats.org/officeDocument/2006/relationships/tags" Target="../tags/tag224.xml" /><Relationship Id="rId19" Type="http://schemas.openxmlformats.org/officeDocument/2006/relationships/tags" Target="../tags/tag225.xml" /><Relationship Id="rId2" Type="http://schemas.openxmlformats.org/officeDocument/2006/relationships/tags" Target="../tags/tag208.xml" /><Relationship Id="rId20" Type="http://schemas.openxmlformats.org/officeDocument/2006/relationships/tags" Target="../tags/tag226.xml" /><Relationship Id="rId21" Type="http://schemas.openxmlformats.org/officeDocument/2006/relationships/tags" Target="../tags/tag227.xml" /><Relationship Id="rId22" Type="http://schemas.openxmlformats.org/officeDocument/2006/relationships/tags" Target="../tags/tag228.xml" /><Relationship Id="rId23" Type="http://schemas.openxmlformats.org/officeDocument/2006/relationships/tags" Target="../tags/tag229.xml" /><Relationship Id="rId24" Type="http://schemas.openxmlformats.org/officeDocument/2006/relationships/tags" Target="../tags/tag230.xml" /><Relationship Id="rId25" Type="http://schemas.openxmlformats.org/officeDocument/2006/relationships/tags" Target="../tags/tag231.xml" /><Relationship Id="rId26" Type="http://schemas.openxmlformats.org/officeDocument/2006/relationships/tags" Target="../tags/tag232.xml" /><Relationship Id="rId27" Type="http://schemas.openxmlformats.org/officeDocument/2006/relationships/tags" Target="../tags/tag233.xml" /><Relationship Id="rId28" Type="http://schemas.openxmlformats.org/officeDocument/2006/relationships/tags" Target="../tags/tag234.xml" /><Relationship Id="rId29" Type="http://schemas.openxmlformats.org/officeDocument/2006/relationships/tags" Target="../tags/tag235.xml" /><Relationship Id="rId3" Type="http://schemas.openxmlformats.org/officeDocument/2006/relationships/tags" Target="../tags/tag209.xml" /><Relationship Id="rId30" Type="http://schemas.openxmlformats.org/officeDocument/2006/relationships/tags" Target="../tags/tag236.xml" /><Relationship Id="rId4" Type="http://schemas.openxmlformats.org/officeDocument/2006/relationships/tags" Target="../tags/tag210.xml" /><Relationship Id="rId5" Type="http://schemas.openxmlformats.org/officeDocument/2006/relationships/tags" Target="../tags/tag211.xml" /><Relationship Id="rId6" Type="http://schemas.openxmlformats.org/officeDocument/2006/relationships/tags" Target="../tags/tag212.xml" /><Relationship Id="rId7" Type="http://schemas.openxmlformats.org/officeDocument/2006/relationships/tags" Target="../tags/tag213.xml" /><Relationship Id="rId8" Type="http://schemas.openxmlformats.org/officeDocument/2006/relationships/tags" Target="../tags/tag214.xml" /><Relationship Id="rId9" Type="http://schemas.openxmlformats.org/officeDocument/2006/relationships/tags" Target="../tags/tag2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6104154011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3"/>
          <p:cNvSpPr>
            <a:spLocks noGrp="1"/>
          </p:cNvSpPr>
          <p:nvPr>
            <p:ph type="body" idx="3"/>
            <p:custDataLst>
              <p:tags r:id="rId3"/>
            </p:custDataLst>
          </p:nvPr>
        </p:nvSpPr>
        <p:spPr/>
        <p:txBody>
          <a:bodyPr>
            <a:normAutofit fontScale="93750" lnSpcReduction="10000"/>
          </a:bodyPr>
          <a:lstStyle/>
          <a:p>
            <a:r>
              <a:rPr lang="zh-CN" altLang="en-US"/>
              <a:t>汇报人：XXX</a:t>
            </a:r>
            <a:endParaRPr lang="zh-CN" altLang="en-US"/>
          </a:p>
        </p:txBody>
      </p:sp>
      <p:sp>
        <p:nvSpPr>
          <p:cNvPr id="1048650" name="文本占位符 6"/>
          <p:cNvSpPr>
            <a:spLocks noGrp="1"/>
          </p:cNvSpPr>
          <p:nvPr>
            <p:ph type="body" idx="2"/>
            <p:custDataLst>
              <p:tags r:id="rId4"/>
            </p:custDataLst>
          </p:nvPr>
        </p:nvSpPr>
        <p:spPr/>
        <p:txBody>
          <a:bodyPr>
            <a:normAutofit fontScale="95000" lnSpcReduction="20000"/>
          </a:bodyPr>
          <a:lstStyle/>
          <a:p>
            <a:r>
              <a:rPr lang="zh-CN" altLang="en-US"/>
              <a:t>添加文档副标题</a:t>
            </a:r>
            <a:endParaRPr lang="zh-CN" altLang="en-US"/>
          </a:p>
        </p:txBody>
      </p:sp>
      <p:sp>
        <p:nvSpPr>
          <p:cNvPr id="1048652" name="标题 9"/>
          <p:cNvSpPr>
            <a:spLocks noGrp="1"/>
          </p:cNvSpPr>
          <p:nvPr>
            <p:ph type="title" idx="1"/>
            <p:custDataLst>
              <p:tags r:id="rId5"/>
            </p:custDataLst>
          </p:nvPr>
        </p:nvSpPr>
        <p:spPr/>
        <p:txBody>
          <a:bodyPr>
            <a:normAutofit fontScale="90000"/>
          </a:bodyPr>
          <a:lstStyle/>
          <a:p>
            <a:r>
              <a:rPr lang="zh-CN" altLang="en-US"/>
              <a:t>哨点监测机构工作人员分级分类管理指导</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32" name="文本占位符 8"/>
          <p:cNvSpPr>
            <a:spLocks noGrp="1"/>
          </p:cNvSpPr>
          <p:nvPr>
            <p:ph type="body" idx="2"/>
            <p:custDataLst>
              <p:tags r:id="rId3"/>
            </p:custDataLst>
          </p:nvPr>
        </p:nvSpPr>
        <p:spPr/>
        <p:txBody>
          <a:bodyPr>
            <a:normAutofit fontScale="94167" lnSpcReduction="20000"/>
          </a:bodyPr>
          <a:lstStyle/>
          <a:p>
            <a:r>
              <a:rPr lang="zh-CN" altLang="en-US"/>
              <a:t>CONTENTS</a:t>
            </a:r>
            <a:endParaRPr lang="zh-CN" altLang="en-US"/>
          </a:p>
        </p:txBody>
      </p:sp>
      <p:sp>
        <p:nvSpPr>
          <p:cNvPr id="1048834" name="标题 9"/>
          <p:cNvSpPr>
            <a:spLocks noGrp="1"/>
          </p:cNvSpPr>
          <p:nvPr>
            <p:ph type="title" idx="1"/>
            <p:custDataLst>
              <p:tags r:id="rId4"/>
            </p:custDataLst>
          </p:nvPr>
        </p:nvSpPr>
        <p:spPr/>
        <p:txBody>
          <a:bodyPr/>
          <a:lstStyle/>
          <a:p>
            <a:r>
              <a:rPr lang="zh-CN" altLang="en-US"/>
              <a:t>目录</a:t>
            </a:r>
            <a:endParaRPr lang="zh-CN" altLang="en-US"/>
          </a:p>
        </p:txBody>
      </p:sp>
      <p:sp>
        <p:nvSpPr>
          <p:cNvPr id="1048836" name="序号"/>
          <p:cNvSpPr txBox="1"/>
          <p:nvPr>
            <p:custDataLst>
              <p:tags r:id="rId5"/>
            </p:custDataLst>
          </p:nvPr>
        </p:nvSpPr>
        <p:spPr>
          <a:xfrm>
            <a:off x="867728" y="2904490"/>
            <a:ext cx="1171575" cy="7874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3600">
                <a:solidFill>
                  <a:schemeClr val="tx1">
                    <a:lumMod val="85000"/>
                    <a:lumOff val="15000"/>
                  </a:schemeClr>
                </a:solidFill>
                <a:latin typeface="+mj-ea"/>
                <a:ea typeface="+mj-ea"/>
                <a:cs typeface="MiSans" panose="00000500000000000000" charset="-122"/>
              </a:rPr>
              <a:t>01.</a:t>
            </a:r>
            <a:endParaRPr lang="en-US" sz="3600">
              <a:solidFill>
                <a:schemeClr val="tx1">
                  <a:lumMod val="85000"/>
                  <a:lumOff val="15000"/>
                </a:schemeClr>
              </a:solidFill>
              <a:latin typeface="+mj-ea"/>
              <a:ea typeface="+mj-ea"/>
              <a:cs typeface="MiSans" panose="00000500000000000000" charset="-122"/>
            </a:endParaRPr>
          </a:p>
        </p:txBody>
      </p:sp>
      <p:sp>
        <p:nvSpPr>
          <p:cNvPr id="1048838" name="标题"/>
          <p:cNvSpPr txBox="1"/>
          <p:nvPr>
            <p:custDataLst>
              <p:tags r:id="rId6"/>
            </p:custDataLst>
          </p:nvPr>
        </p:nvSpPr>
        <p:spPr>
          <a:xfrm>
            <a:off x="868045" y="4043680"/>
            <a:ext cx="1706880" cy="177800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rPr>
              <a:t>目录标题</a:t>
            </a:r>
            <a:endPar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endParaRPr>
          </a:p>
        </p:txBody>
      </p:sp>
      <p:sp>
        <p:nvSpPr>
          <p:cNvPr id="1048840" name="矩形 27"/>
          <p:cNvSpPr/>
          <p:nvPr>
            <p:custDataLst>
              <p:tags r:id="rId7"/>
            </p:custDataLst>
          </p:nvPr>
        </p:nvSpPr>
        <p:spPr>
          <a:xfrm>
            <a:off x="867728" y="3691890"/>
            <a:ext cx="548640" cy="84455"/>
          </a:xfrm>
          <a:prstGeom prst="rect">
            <a:avLst/>
          </a:prstGeom>
          <a:gradFill flip="none" rotWithShape="1">
            <a:gsLst>
              <a:gs pos="0">
                <a:schemeClr val="accent1"/>
              </a:gs>
              <a:gs pos="100000">
                <a:schemeClr val="accent2"/>
              </a:gs>
            </a:gsLst>
            <a:lin ang="0" scaled="1"/>
          </a:gradFill>
          <a:ln w="1905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8842" name="序号"/>
          <p:cNvSpPr txBox="1"/>
          <p:nvPr>
            <p:custDataLst>
              <p:tags r:id="rId8"/>
            </p:custDataLst>
          </p:nvPr>
        </p:nvSpPr>
        <p:spPr>
          <a:xfrm>
            <a:off x="2640013" y="2904490"/>
            <a:ext cx="1171575" cy="7874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3600">
                <a:solidFill>
                  <a:schemeClr val="tx1">
                    <a:lumMod val="85000"/>
                    <a:lumOff val="15000"/>
                  </a:schemeClr>
                </a:solidFill>
                <a:latin typeface="+mj-ea"/>
                <a:ea typeface="+mj-ea"/>
                <a:cs typeface="MiSans" panose="00000500000000000000" charset="-122"/>
              </a:rPr>
              <a:t>02.</a:t>
            </a:r>
            <a:endParaRPr lang="en-US" sz="3600">
              <a:solidFill>
                <a:schemeClr val="tx1">
                  <a:lumMod val="85000"/>
                  <a:lumOff val="15000"/>
                </a:schemeClr>
              </a:solidFill>
              <a:latin typeface="+mj-ea"/>
              <a:ea typeface="+mj-ea"/>
              <a:cs typeface="MiSans" panose="00000500000000000000" charset="-122"/>
            </a:endParaRPr>
          </a:p>
        </p:txBody>
      </p:sp>
      <p:sp>
        <p:nvSpPr>
          <p:cNvPr id="1048844" name="标题"/>
          <p:cNvSpPr txBox="1"/>
          <p:nvPr>
            <p:custDataLst>
              <p:tags r:id="rId9"/>
            </p:custDataLst>
          </p:nvPr>
        </p:nvSpPr>
        <p:spPr>
          <a:xfrm>
            <a:off x="2640330" y="4043680"/>
            <a:ext cx="1706880" cy="177800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rPr>
              <a:t>引言</a:t>
            </a:r>
            <a:endPar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endParaRPr>
          </a:p>
        </p:txBody>
      </p:sp>
      <p:sp>
        <p:nvSpPr>
          <p:cNvPr id="1048846" name="矩形 83"/>
          <p:cNvSpPr/>
          <p:nvPr>
            <p:custDataLst>
              <p:tags r:id="rId10"/>
            </p:custDataLst>
          </p:nvPr>
        </p:nvSpPr>
        <p:spPr>
          <a:xfrm>
            <a:off x="2640013" y="3691890"/>
            <a:ext cx="548640" cy="84455"/>
          </a:xfrm>
          <a:prstGeom prst="rect">
            <a:avLst/>
          </a:prstGeom>
          <a:gradFill flip="none" rotWithShape="1">
            <a:gsLst>
              <a:gs pos="0">
                <a:schemeClr val="accent1"/>
              </a:gs>
              <a:gs pos="100000">
                <a:schemeClr val="accent2"/>
              </a:gs>
            </a:gsLst>
            <a:lin ang="0" scaled="1"/>
          </a:gradFill>
          <a:ln w="1905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8848" name="序号"/>
          <p:cNvSpPr txBox="1"/>
          <p:nvPr>
            <p:custDataLst>
              <p:tags r:id="rId11"/>
            </p:custDataLst>
          </p:nvPr>
        </p:nvSpPr>
        <p:spPr>
          <a:xfrm>
            <a:off x="4412298" y="2904490"/>
            <a:ext cx="1171575" cy="7874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3600">
                <a:solidFill>
                  <a:schemeClr val="tx1">
                    <a:lumMod val="85000"/>
                    <a:lumOff val="15000"/>
                  </a:schemeClr>
                </a:solidFill>
                <a:latin typeface="+mj-ea"/>
                <a:ea typeface="+mj-ea"/>
                <a:cs typeface="MiSans" panose="00000500000000000000" charset="-122"/>
              </a:rPr>
              <a:t>03.</a:t>
            </a:r>
            <a:endParaRPr lang="en-US" sz="3600">
              <a:solidFill>
                <a:schemeClr val="tx1">
                  <a:lumMod val="85000"/>
                  <a:lumOff val="15000"/>
                </a:schemeClr>
              </a:solidFill>
              <a:latin typeface="+mj-ea"/>
              <a:ea typeface="+mj-ea"/>
              <a:cs typeface="MiSans" panose="00000500000000000000" charset="-122"/>
            </a:endParaRPr>
          </a:p>
        </p:txBody>
      </p:sp>
      <p:sp>
        <p:nvSpPr>
          <p:cNvPr id="1048850" name="标题"/>
          <p:cNvSpPr txBox="1"/>
          <p:nvPr>
            <p:custDataLst>
              <p:tags r:id="rId12"/>
            </p:custDataLst>
          </p:nvPr>
        </p:nvSpPr>
        <p:spPr>
          <a:xfrm>
            <a:off x="4412615" y="4043680"/>
            <a:ext cx="1706880" cy="177800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rPr>
              <a:t>分级管理</a:t>
            </a:r>
            <a:endPar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endParaRPr>
          </a:p>
        </p:txBody>
      </p:sp>
      <p:sp>
        <p:nvSpPr>
          <p:cNvPr id="1048852" name="矩形 88"/>
          <p:cNvSpPr/>
          <p:nvPr>
            <p:custDataLst>
              <p:tags r:id="rId13"/>
            </p:custDataLst>
          </p:nvPr>
        </p:nvSpPr>
        <p:spPr>
          <a:xfrm>
            <a:off x="4412298" y="3691890"/>
            <a:ext cx="548640" cy="84455"/>
          </a:xfrm>
          <a:prstGeom prst="rect">
            <a:avLst/>
          </a:prstGeom>
          <a:gradFill flip="none" rotWithShape="1">
            <a:gsLst>
              <a:gs pos="0">
                <a:schemeClr val="accent1"/>
              </a:gs>
              <a:gs pos="100000">
                <a:schemeClr val="accent2"/>
              </a:gs>
            </a:gsLst>
            <a:lin ang="0" scaled="1"/>
          </a:gradFill>
          <a:ln w="1905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8854" name="序号"/>
          <p:cNvSpPr txBox="1"/>
          <p:nvPr>
            <p:custDataLst>
              <p:tags r:id="rId14"/>
            </p:custDataLst>
          </p:nvPr>
        </p:nvSpPr>
        <p:spPr>
          <a:xfrm>
            <a:off x="6184583" y="2904490"/>
            <a:ext cx="1171575" cy="7874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3600">
                <a:solidFill>
                  <a:schemeClr val="tx1">
                    <a:lumMod val="85000"/>
                    <a:lumOff val="15000"/>
                  </a:schemeClr>
                </a:solidFill>
                <a:latin typeface="+mj-ea"/>
                <a:ea typeface="+mj-ea"/>
                <a:cs typeface="MiSans" panose="00000500000000000000" charset="-122"/>
              </a:rPr>
              <a:t>04.</a:t>
            </a:r>
            <a:endParaRPr lang="en-US" sz="3600">
              <a:solidFill>
                <a:schemeClr val="tx1">
                  <a:lumMod val="85000"/>
                  <a:lumOff val="15000"/>
                </a:schemeClr>
              </a:solidFill>
              <a:latin typeface="+mj-ea"/>
              <a:ea typeface="+mj-ea"/>
              <a:cs typeface="MiSans" panose="00000500000000000000" charset="-122"/>
            </a:endParaRPr>
          </a:p>
        </p:txBody>
      </p:sp>
      <p:sp>
        <p:nvSpPr>
          <p:cNvPr id="1048856" name="标题"/>
          <p:cNvSpPr txBox="1"/>
          <p:nvPr>
            <p:custDataLst>
              <p:tags r:id="rId15"/>
            </p:custDataLst>
          </p:nvPr>
        </p:nvSpPr>
        <p:spPr>
          <a:xfrm>
            <a:off x="6184900" y="4043680"/>
            <a:ext cx="1706880" cy="177800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rPr>
              <a:t>分类管理</a:t>
            </a:r>
            <a:endPar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endParaRPr>
          </a:p>
        </p:txBody>
      </p:sp>
      <p:sp>
        <p:nvSpPr>
          <p:cNvPr id="1048858" name="矩形 93"/>
          <p:cNvSpPr/>
          <p:nvPr>
            <p:custDataLst>
              <p:tags r:id="rId16"/>
            </p:custDataLst>
          </p:nvPr>
        </p:nvSpPr>
        <p:spPr>
          <a:xfrm>
            <a:off x="6184583" y="3691890"/>
            <a:ext cx="548640" cy="84455"/>
          </a:xfrm>
          <a:prstGeom prst="rect">
            <a:avLst/>
          </a:prstGeom>
          <a:gradFill flip="none" rotWithShape="1">
            <a:gsLst>
              <a:gs pos="0">
                <a:schemeClr val="accent1"/>
              </a:gs>
              <a:gs pos="100000">
                <a:schemeClr val="accent2"/>
              </a:gs>
            </a:gsLst>
            <a:lin ang="0" scaled="1"/>
          </a:gradFill>
          <a:ln w="1905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8860" name="序号"/>
          <p:cNvSpPr txBox="1"/>
          <p:nvPr>
            <p:custDataLst>
              <p:tags r:id="rId17"/>
            </p:custDataLst>
          </p:nvPr>
        </p:nvSpPr>
        <p:spPr>
          <a:xfrm>
            <a:off x="7956868" y="2904490"/>
            <a:ext cx="1171575" cy="7874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3600">
                <a:solidFill>
                  <a:schemeClr val="tx1">
                    <a:lumMod val="85000"/>
                    <a:lumOff val="15000"/>
                  </a:schemeClr>
                </a:solidFill>
                <a:latin typeface="+mj-ea"/>
                <a:ea typeface="+mj-ea"/>
                <a:cs typeface="MiSans" panose="00000500000000000000" charset="-122"/>
              </a:rPr>
              <a:t>05.</a:t>
            </a:r>
            <a:endParaRPr lang="en-US" sz="3600">
              <a:solidFill>
                <a:schemeClr val="tx1">
                  <a:lumMod val="85000"/>
                  <a:lumOff val="15000"/>
                </a:schemeClr>
              </a:solidFill>
              <a:latin typeface="+mj-ea"/>
              <a:ea typeface="+mj-ea"/>
              <a:cs typeface="MiSans" panose="00000500000000000000" charset="-122"/>
            </a:endParaRPr>
          </a:p>
        </p:txBody>
      </p:sp>
      <p:sp>
        <p:nvSpPr>
          <p:cNvPr id="1048862" name="标题"/>
          <p:cNvSpPr txBox="1"/>
          <p:nvPr>
            <p:custDataLst>
              <p:tags r:id="rId18"/>
            </p:custDataLst>
          </p:nvPr>
        </p:nvSpPr>
        <p:spPr>
          <a:xfrm>
            <a:off x="7957185" y="4043680"/>
            <a:ext cx="1706880" cy="177800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rPr>
              <a:t>培训与考核</a:t>
            </a:r>
            <a:endPar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endParaRPr>
          </a:p>
        </p:txBody>
      </p:sp>
      <p:sp>
        <p:nvSpPr>
          <p:cNvPr id="1048864" name="矩形 98"/>
          <p:cNvSpPr/>
          <p:nvPr>
            <p:custDataLst>
              <p:tags r:id="rId19"/>
            </p:custDataLst>
          </p:nvPr>
        </p:nvSpPr>
        <p:spPr>
          <a:xfrm>
            <a:off x="7956868" y="3691890"/>
            <a:ext cx="548640" cy="84455"/>
          </a:xfrm>
          <a:prstGeom prst="rect">
            <a:avLst/>
          </a:prstGeom>
          <a:gradFill flip="none" rotWithShape="1">
            <a:gsLst>
              <a:gs pos="0">
                <a:schemeClr val="accent1"/>
              </a:gs>
              <a:gs pos="100000">
                <a:schemeClr val="accent2"/>
              </a:gs>
            </a:gsLst>
            <a:lin ang="0" scaled="1"/>
          </a:gradFill>
          <a:ln w="1905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8866" name="序号"/>
          <p:cNvSpPr txBox="1"/>
          <p:nvPr>
            <p:custDataLst>
              <p:tags r:id="rId20"/>
            </p:custDataLst>
          </p:nvPr>
        </p:nvSpPr>
        <p:spPr>
          <a:xfrm>
            <a:off x="9729153" y="2904490"/>
            <a:ext cx="1171575" cy="7874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3600">
                <a:solidFill>
                  <a:schemeClr val="tx1">
                    <a:lumMod val="85000"/>
                    <a:lumOff val="15000"/>
                  </a:schemeClr>
                </a:solidFill>
                <a:latin typeface="+mj-ea"/>
                <a:ea typeface="+mj-ea"/>
                <a:cs typeface="MiSans" panose="00000500000000000000" charset="-122"/>
              </a:rPr>
              <a:t>06.</a:t>
            </a:r>
            <a:endParaRPr lang="en-US" sz="3600">
              <a:solidFill>
                <a:schemeClr val="tx1">
                  <a:lumMod val="85000"/>
                  <a:lumOff val="15000"/>
                </a:schemeClr>
              </a:solidFill>
              <a:latin typeface="+mj-ea"/>
              <a:ea typeface="+mj-ea"/>
              <a:cs typeface="MiSans" panose="00000500000000000000" charset="-122"/>
            </a:endParaRPr>
          </a:p>
        </p:txBody>
      </p:sp>
      <p:sp>
        <p:nvSpPr>
          <p:cNvPr id="1048868" name="标题"/>
          <p:cNvSpPr txBox="1"/>
          <p:nvPr>
            <p:custDataLst>
              <p:tags r:id="rId21"/>
            </p:custDataLst>
          </p:nvPr>
        </p:nvSpPr>
        <p:spPr>
          <a:xfrm>
            <a:off x="9729470" y="4043680"/>
            <a:ext cx="1706880" cy="177800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rPr>
              <a:t>激励机制与奖惩措施</a:t>
            </a:r>
            <a:endPar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endParaRPr>
          </a:p>
        </p:txBody>
      </p:sp>
      <p:sp>
        <p:nvSpPr>
          <p:cNvPr id="1048870" name="矩形 103"/>
          <p:cNvSpPr/>
          <p:nvPr>
            <p:custDataLst>
              <p:tags r:id="rId22"/>
            </p:custDataLst>
          </p:nvPr>
        </p:nvSpPr>
        <p:spPr>
          <a:xfrm>
            <a:off x="9729153" y="3691890"/>
            <a:ext cx="548640" cy="84455"/>
          </a:xfrm>
          <a:prstGeom prst="rect">
            <a:avLst/>
          </a:prstGeom>
          <a:gradFill flip="none" rotWithShape="1">
            <a:gsLst>
              <a:gs pos="0">
                <a:schemeClr val="accent1"/>
              </a:gs>
              <a:gs pos="100000">
                <a:schemeClr val="accent2"/>
              </a:gs>
            </a:gsLst>
            <a:lin ang="0" scaled="1"/>
          </a:gradFill>
          <a:ln w="1905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Tree>
    <p:custDataLst>
      <p:tags r:id="rId23"/>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22" name="文本占位符 3"/>
          <p:cNvSpPr>
            <a:spLocks noGrp="1"/>
          </p:cNvSpPr>
          <p:nvPr>
            <p:ph type="body" idx="2"/>
            <p:custDataLst>
              <p:tags r:id="rId2"/>
            </p:custDataLst>
          </p:nvPr>
        </p:nvSpPr>
        <p:spPr/>
        <p:txBody>
          <a:bodyPr/>
          <a:lstStyle/>
          <a:p>
            <a:r>
              <a:rPr lang="zh-CN" altLang="en-US"/>
              <a:t>01</a:t>
            </a:r>
            <a:endParaRPr lang="zh-CN" altLang="en-US"/>
          </a:p>
        </p:txBody>
      </p:sp>
      <p:sp>
        <p:nvSpPr>
          <p:cNvPr id="1048924" name="标题 7"/>
          <p:cNvSpPr>
            <a:spLocks noGrp="1"/>
          </p:cNvSpPr>
          <p:nvPr>
            <p:ph type="title" idx="1"/>
            <p:custDataLst>
              <p:tags r:id="rId3"/>
            </p:custDataLst>
          </p:nvPr>
        </p:nvSpPr>
        <p:spPr/>
        <p:txBody>
          <a:bodyPr/>
          <a:lstStyle/>
          <a:p>
            <a:r>
              <a:rPr lang="zh-CN" altLang="en-US"/>
              <a:t>添加章节标题</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68" name="文本占位符 3"/>
          <p:cNvSpPr>
            <a:spLocks noGrp="1"/>
          </p:cNvSpPr>
          <p:nvPr>
            <p:ph type="body" idx="2"/>
            <p:custDataLst>
              <p:tags r:id="rId2"/>
            </p:custDataLst>
          </p:nvPr>
        </p:nvSpPr>
        <p:spPr/>
        <p:txBody>
          <a:bodyPr/>
          <a:lstStyle/>
          <a:p>
            <a:r>
              <a:rPr lang="zh-CN" altLang="en-US"/>
              <a:t>02</a:t>
            </a:r>
            <a:endParaRPr lang="zh-CN" altLang="en-US"/>
          </a:p>
        </p:txBody>
      </p:sp>
      <p:sp>
        <p:nvSpPr>
          <p:cNvPr id="1048970" name="标题 7"/>
          <p:cNvSpPr>
            <a:spLocks noGrp="1"/>
          </p:cNvSpPr>
          <p:nvPr>
            <p:ph type="title" idx="1"/>
            <p:custDataLst>
              <p:tags r:id="rId3"/>
            </p:custDataLst>
          </p:nvPr>
        </p:nvSpPr>
        <p:spPr/>
        <p:txBody>
          <a:bodyPr/>
          <a:lstStyle/>
          <a:p>
            <a:r>
              <a:rPr lang="zh-CN" altLang="en-US"/>
              <a:t>引言</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48" name="标题 2"/>
          <p:cNvSpPr>
            <a:spLocks noGrp="1"/>
          </p:cNvSpPr>
          <p:nvPr>
            <p:ph type="title" idx="1"/>
          </p:nvPr>
        </p:nvSpPr>
        <p:spPr/>
        <p:txBody>
          <a:bodyPr>
            <a:normAutofit fontScale="91667"/>
          </a:bodyPr>
          <a:lstStyle/>
          <a:p>
            <a:r>
              <a:rPr lang="zh-CN" altLang="en-US"/>
              <a:t>哨点监测机构概述</a:t>
            </a:r>
            <a:endParaRPr lang="zh-CN" altLang="en-US"/>
          </a:p>
        </p:txBody>
      </p:sp>
      <p:sp>
        <p:nvSpPr>
          <p:cNvPr id="1049050"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52"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54"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56"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fontScale="733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分类：根据监测领域和目的的不同，哨点监测机构可分为多种类型，如疾病监测机构、环境监测机构、经济监测机构等。</a:t>
            </a:r>
            <a:endParaRPr lang="en-US" altLang="zh-CN">
              <a:solidFill>
                <a:schemeClr val="dk1">
                  <a:lumMod val="80000"/>
                  <a:lumOff val="20000"/>
                </a:schemeClr>
              </a:solidFill>
              <a:latin typeface="+mn-ea"/>
              <a:sym typeface="+mn-ea"/>
            </a:endParaRPr>
          </a:p>
        </p:txBody>
      </p:sp>
      <p:sp>
        <p:nvSpPr>
          <p:cNvPr id="1049058"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60"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62"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64"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fontScale="733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定义：哨点监测机构是指由政府、研究机构或企业等设立的专门负责监测和收集特定领域数据信息的机构。</a:t>
            </a:r>
            <a:endParaRPr lang="zh-CN" altLang="en-US">
              <a:solidFill>
                <a:schemeClr val="dk1">
                  <a:lumMod val="80000"/>
                  <a:lumOff val="20000"/>
                </a:schemeClr>
              </a:solidFill>
              <a:latin typeface="+mn-ea"/>
              <a:sym typeface="+mn-ea"/>
            </a:endParaRPr>
          </a:p>
        </p:txBody>
      </p:sp>
      <p:sp>
        <p:nvSpPr>
          <p:cNvPr id="1049066"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68"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70"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72"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目的：通过收集和分析数据，为政策制定、科学研究、企业管理等提供决策依据和参考。</a:t>
            </a:r>
            <a:endParaRPr lang="zh-CN" altLang="en-US">
              <a:solidFill>
                <a:schemeClr val="dk1">
                  <a:lumMod val="80000"/>
                  <a:lumOff val="20000"/>
                </a:schemeClr>
              </a:solidFill>
              <a:latin typeface="+mn-ea"/>
              <a:sym typeface="+mn-ea"/>
            </a:endParaRPr>
          </a:p>
        </p:txBody>
      </p:sp>
      <p:sp>
        <p:nvSpPr>
          <p:cNvPr id="1049074"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76"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78"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80"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fontScale="733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工作内容：哨点监测机构工作人员负责数据收集、整理、分析和报告等工作，确保数据的准确性和可靠性。</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20" name="标题 2"/>
          <p:cNvSpPr>
            <a:spLocks noGrp="1"/>
          </p:cNvSpPr>
          <p:nvPr>
            <p:ph type="title" idx="1"/>
          </p:nvPr>
        </p:nvSpPr>
        <p:spPr/>
        <p:txBody>
          <a:bodyPr>
            <a:normAutofit fontScale="94444"/>
          </a:bodyPr>
          <a:lstStyle/>
          <a:p>
            <a:r>
              <a:rPr lang="zh-CN" altLang="en-US"/>
              <a:t>工作人员分级分类管理的重要性</a:t>
            </a:r>
            <a:endParaRPr lang="zh-CN" altLang="en-US"/>
          </a:p>
        </p:txBody>
      </p:sp>
      <p:sp>
        <p:nvSpPr>
          <p:cNvPr id="1049122"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24"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26"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28"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fontScale="84444"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提升组织绩效：通过分级分类管理，能够更好地发挥员工的优势和潜力，提高组织的整体绩效。</a:t>
            </a:r>
            <a:endParaRPr lang="en-US" altLang="zh-CN">
              <a:solidFill>
                <a:schemeClr val="dk1">
                  <a:lumMod val="80000"/>
                  <a:lumOff val="20000"/>
                </a:schemeClr>
              </a:solidFill>
              <a:latin typeface="+mn-ea"/>
              <a:sym typeface="+mn-ea"/>
            </a:endParaRPr>
          </a:p>
        </p:txBody>
      </p:sp>
      <p:sp>
        <p:nvSpPr>
          <p:cNvPr id="1049130"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32"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34"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36"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提高管理效率：根据不同级别和类别的员工，制定不同的管理策略，提高管理效率。</a:t>
            </a:r>
            <a:endParaRPr lang="zh-CN" altLang="en-US">
              <a:solidFill>
                <a:schemeClr val="dk1">
                  <a:lumMod val="80000"/>
                  <a:lumOff val="20000"/>
                </a:schemeClr>
              </a:solidFill>
              <a:latin typeface="+mn-ea"/>
              <a:sym typeface="+mn-ea"/>
            </a:endParaRPr>
          </a:p>
        </p:txBody>
      </p:sp>
      <p:sp>
        <p:nvSpPr>
          <p:cNvPr id="1049138"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40"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42"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44"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fontScale="84444"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促进员工发展：分级分类管理能够更好地满足员工的发展需求，提高员工的工作积极性和满意度。</a:t>
            </a:r>
            <a:endParaRPr lang="zh-CN" altLang="en-US">
              <a:solidFill>
                <a:schemeClr val="dk1">
                  <a:lumMod val="80000"/>
                  <a:lumOff val="20000"/>
                </a:schemeClr>
              </a:solidFill>
              <a:latin typeface="+mn-ea"/>
              <a:sym typeface="+mn-ea"/>
            </a:endParaRPr>
          </a:p>
        </p:txBody>
      </p:sp>
      <p:sp>
        <p:nvSpPr>
          <p:cNvPr id="1049146"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48"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50"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52"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fontScale="733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增强组织稳定性：分级分类管理能够更好地平衡员工之间的关系，减少内部矛盾和冲突，增强组织的稳定性。</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92" name="文本占位符 3"/>
          <p:cNvSpPr>
            <a:spLocks noGrp="1"/>
          </p:cNvSpPr>
          <p:nvPr>
            <p:ph type="body" idx="2"/>
            <p:custDataLst>
              <p:tags r:id="rId2"/>
            </p:custDataLst>
          </p:nvPr>
        </p:nvSpPr>
        <p:spPr/>
        <p:txBody>
          <a:bodyPr/>
          <a:lstStyle/>
          <a:p>
            <a:r>
              <a:rPr lang="zh-CN" altLang="en-US"/>
              <a:t>03</a:t>
            </a:r>
            <a:endParaRPr lang="zh-CN" altLang="en-US"/>
          </a:p>
        </p:txBody>
      </p:sp>
      <p:sp>
        <p:nvSpPr>
          <p:cNvPr id="1049194" name="标题 7"/>
          <p:cNvSpPr>
            <a:spLocks noGrp="1"/>
          </p:cNvSpPr>
          <p:nvPr>
            <p:ph type="title" idx="1"/>
            <p:custDataLst>
              <p:tags r:id="rId3"/>
            </p:custDataLst>
          </p:nvPr>
        </p:nvSpPr>
        <p:spPr/>
        <p:txBody>
          <a:bodyPr/>
          <a:lstStyle/>
          <a:p>
            <a:r>
              <a:rPr lang="zh-CN" altLang="en-US"/>
              <a:t>分级管理</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72" name="标题 2"/>
          <p:cNvSpPr>
            <a:spLocks noGrp="1"/>
          </p:cNvSpPr>
          <p:nvPr>
            <p:ph type="title" idx="1"/>
          </p:nvPr>
        </p:nvSpPr>
        <p:spPr/>
        <p:txBody>
          <a:bodyPr>
            <a:normAutofit fontScale="94444"/>
          </a:bodyPr>
          <a:lstStyle/>
          <a:p>
            <a:r>
              <a:rPr lang="zh-CN" altLang="en-US"/>
              <a:t>初级工作人员管理</a:t>
            </a:r>
            <a:endParaRPr lang="zh-CN" altLang="en-US"/>
          </a:p>
        </p:txBody>
      </p:sp>
      <p:sp>
        <p:nvSpPr>
          <p:cNvPr id="1049274"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276"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278"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280"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fontScale="733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考核与评价：建立科学的考核和评价机制，对初级工作人员的工作表现进行评估，及时发现问题并采取改进措施。</a:t>
            </a:r>
            <a:endParaRPr lang="en-US" altLang="zh-CN">
              <a:solidFill>
                <a:schemeClr val="dk1">
                  <a:lumMod val="80000"/>
                  <a:lumOff val="20000"/>
                </a:schemeClr>
              </a:solidFill>
              <a:latin typeface="+mn-ea"/>
              <a:sym typeface="+mn-ea"/>
            </a:endParaRPr>
          </a:p>
        </p:txBody>
      </p:sp>
      <p:sp>
        <p:nvSpPr>
          <p:cNvPr id="1049282"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284"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286"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288"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岗位职责与要求：明确初级工作人员的职责范围和工作要求，确保工作质量和效率。</a:t>
            </a:r>
            <a:endParaRPr lang="zh-CN" altLang="en-US">
              <a:solidFill>
                <a:schemeClr val="dk1">
                  <a:lumMod val="80000"/>
                  <a:lumOff val="20000"/>
                </a:schemeClr>
              </a:solidFill>
              <a:latin typeface="+mn-ea"/>
              <a:sym typeface="+mn-ea"/>
            </a:endParaRPr>
          </a:p>
        </p:txBody>
      </p:sp>
      <p:sp>
        <p:nvSpPr>
          <p:cNvPr id="1049290"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292"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294"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296"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fontScale="78889"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培训与发展：提供必要的培训和发展机会，帮助初级工作人员提升技能和知识水平，促进个人成长。</a:t>
            </a:r>
            <a:endParaRPr lang="zh-CN" altLang="en-US">
              <a:solidFill>
                <a:schemeClr val="dk1">
                  <a:lumMod val="80000"/>
                  <a:lumOff val="20000"/>
                </a:schemeClr>
              </a:solidFill>
              <a:latin typeface="+mn-ea"/>
              <a:sym typeface="+mn-ea"/>
            </a:endParaRPr>
          </a:p>
        </p:txBody>
      </p:sp>
      <p:sp>
        <p:nvSpPr>
          <p:cNvPr id="1049298"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00"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02"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04"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fontScale="733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激励与奖惩：通过合理的激励和奖惩机制，激发初级工作人员的工作积极性和创造力，提高工作满意度和忠诚度。</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44" name="标题 2"/>
          <p:cNvSpPr>
            <a:spLocks noGrp="1"/>
          </p:cNvSpPr>
          <p:nvPr>
            <p:ph type="title" idx="1"/>
          </p:nvPr>
        </p:nvSpPr>
        <p:spPr/>
        <p:txBody>
          <a:bodyPr>
            <a:normAutofit fontScale="94444"/>
          </a:bodyPr>
          <a:lstStyle/>
          <a:p>
            <a:r>
              <a:rPr lang="zh-CN" altLang="en-US"/>
              <a:t>中级工作人员管理</a:t>
            </a:r>
            <a:endParaRPr lang="zh-CN" altLang="en-US"/>
          </a:p>
        </p:txBody>
      </p:sp>
      <p:sp>
        <p:nvSpPr>
          <p:cNvPr id="1049346"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岗位职责与要求：明确中级工作人员的职责范围和工作要求，确保工作质量和效率。</a:t>
            </a:r>
            <a:endParaRPr lang="zh-CN" altLang="en-US" sz="1200" spc="150">
              <a:solidFill>
                <a:schemeClr val="tx1">
                  <a:lumMod val="65000"/>
                  <a:lumOff val="35000"/>
                </a:schemeClr>
              </a:solidFill>
              <a:latin typeface="+mn-ea"/>
              <a:sym typeface="+mn-ea"/>
            </a:endParaRPr>
          </a:p>
        </p:txBody>
      </p:sp>
      <p:sp>
        <p:nvSpPr>
          <p:cNvPr id="1049348"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培训与发展：为中级工作人员提供必要的培训和发展机会，提高其专业技能和综合素质。</a:t>
            </a:r>
            <a:endParaRPr lang="zh-CN" altLang="en-US" sz="1200" spc="150">
              <a:solidFill>
                <a:schemeClr val="tx1">
                  <a:lumMod val="65000"/>
                  <a:lumOff val="35000"/>
                </a:schemeClr>
              </a:solidFill>
              <a:latin typeface="+mn-ea"/>
              <a:sym typeface="+mn-ea"/>
            </a:endParaRPr>
          </a:p>
        </p:txBody>
      </p:sp>
      <p:sp>
        <p:nvSpPr>
          <p:cNvPr id="1049350"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绩效评估与激励：建立科学的绩效评估体系，对中级工作人员的工作表现进行评估，并根据评估结果采取相应的激励措施。</a:t>
            </a:r>
            <a:endParaRPr lang="zh-CN" altLang="en-US" sz="1200" spc="150">
              <a:solidFill>
                <a:schemeClr val="tx1">
                  <a:lumMod val="65000"/>
                  <a:lumOff val="35000"/>
                </a:schemeClr>
              </a:solidFill>
              <a:latin typeface="+mn-ea"/>
              <a:sym typeface="+mn-ea"/>
            </a:endParaRPr>
          </a:p>
        </p:txBody>
      </p:sp>
      <p:sp>
        <p:nvSpPr>
          <p:cNvPr id="1049352"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沟通与协作：加强中级工作人员之间的沟通与协作，促进工作顺利进行，提高工作效率和质量。</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92" name="标题 2"/>
          <p:cNvSpPr>
            <a:spLocks noGrp="1"/>
          </p:cNvSpPr>
          <p:nvPr>
            <p:ph type="title" idx="1"/>
          </p:nvPr>
        </p:nvSpPr>
        <p:spPr/>
        <p:txBody>
          <a:bodyPr>
            <a:normAutofit fontScale="94444"/>
          </a:bodyPr>
          <a:lstStyle/>
          <a:p>
            <a:r>
              <a:rPr lang="zh-CN" altLang="en-US"/>
              <a:t>高级工作人员管理</a:t>
            </a:r>
            <a:endParaRPr lang="zh-CN" altLang="en-US"/>
          </a:p>
        </p:txBody>
      </p:sp>
      <p:sp>
        <p:nvSpPr>
          <p:cNvPr id="1049394"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4000" b="1"/>
          </a:p>
        </p:txBody>
      </p:sp>
      <p:sp>
        <p:nvSpPr>
          <p:cNvPr id="1049396"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98"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solidFill>
                  <a:schemeClr val="lt1">
                    <a:lumMod val="100000"/>
                  </a:schemeClr>
                </a:solidFill>
                <a:latin typeface="Arial" pitchFamily="34" charset="0"/>
                <a:ea typeface="微软雅黑" panose="020b0503020204020204" pitchFamily="34" charset="-122"/>
                <a:sym typeface="+mn-ea"/>
              </a:rPr>
              <a:t>职责与权限：明确高级工作人员的职责范围和工作权限，确保其能够充分发挥领导作用。</a:t>
            </a:r>
            <a:endParaRPr lang="zh-CN" altLang="en-US" sz="1400" spc="150">
              <a:solidFill>
                <a:schemeClr val="lt1">
                  <a:lumMod val="100000"/>
                </a:schemeClr>
              </a:solidFill>
              <a:latin typeface="Arial" pitchFamily="34" charset="0"/>
              <a:ea typeface="微软雅黑" panose="020b0503020204020204" pitchFamily="34" charset="-122"/>
              <a:sym typeface="+mn-ea"/>
            </a:endParaRPr>
          </a:p>
        </p:txBody>
      </p:sp>
      <p:sp>
        <p:nvSpPr>
          <p:cNvPr id="1049400"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02"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04"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solidFill>
                  <a:schemeClr val="tx1">
                    <a:lumMod val="75000"/>
                    <a:lumOff val="25000"/>
                  </a:schemeClr>
                </a:solidFill>
                <a:latin typeface="Arial" pitchFamily="34" charset="0"/>
                <a:ea typeface="微软雅黑" panose="020b0503020204020204" pitchFamily="34" charset="-122"/>
                <a:sym typeface="+mn-ea"/>
              </a:rPr>
              <a:t>培训与发展：为高级工作人员提供专业培训和发展机会，提高其专业技能和领导能力。</a:t>
            </a:r>
            <a:endParaRPr lang="zh-CN" altLang="en-US" sz="1400"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49406"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4000" b="1"/>
          </a:p>
        </p:txBody>
      </p:sp>
      <p:sp>
        <p:nvSpPr>
          <p:cNvPr id="1049408"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1400" spc="150">
                <a:solidFill>
                  <a:schemeClr val="lt1">
                    <a:lumMod val="100000"/>
                  </a:schemeClr>
                </a:solidFill>
                <a:latin typeface="Arial" pitchFamily="34" charset="0"/>
                <a:ea typeface="微软雅黑" panose="020b0503020204020204" pitchFamily="34" charset="-122"/>
                <a:sym typeface="+mn-ea"/>
              </a:rPr>
              <a:t>考核与评价：建立科学的考核评价体系，对高级工作人员的工作绩效进行定期评估，确保其工作质量和效率。</a:t>
            </a:r>
            <a:endParaRPr lang="zh-CN" altLang="en-US" sz="1400" spc="150">
              <a:solidFill>
                <a:schemeClr val="lt1">
                  <a:lumMod val="100000"/>
                </a:schemeClr>
              </a:solidFill>
              <a:latin typeface="Arial" pitchFamily="34" charset="0"/>
              <a:ea typeface="微软雅黑" panose="020b0503020204020204" pitchFamily="34" charset="-122"/>
              <a:sym typeface="+mn-ea"/>
            </a:endParaRPr>
          </a:p>
        </p:txBody>
      </p:sp>
      <p:sp>
        <p:nvSpPr>
          <p:cNvPr id="1049410"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12"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14"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16"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fontScale="7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pitchFamily="34" charset="-122"/>
                <a:sym typeface="+mn-ea"/>
              </a:rPr>
              <a:t>激励与约束：制定合理的激励政策，激发高级工作人员的工作积极性和创造力；同时建立约束机制，规范其行为，确保其遵守相关规定和制度。</a:t>
            </a:r>
            <a:endParaRPr lang="zh-CN" altLang="en-US" sz="2000" spc="150">
              <a:solidFill>
                <a:schemeClr val="tx1">
                  <a:lumMod val="75000"/>
                  <a:lumOff val="25000"/>
                </a:schemeClr>
              </a:solidFill>
              <a:latin typeface="Arial" pitchFamily="34" charset="0"/>
              <a:ea typeface="微软雅黑" panose="020b0503020204020204" pitchFamily="34" charset="-122"/>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56" name="文本占位符 3"/>
          <p:cNvSpPr>
            <a:spLocks noGrp="1"/>
          </p:cNvSpPr>
          <p:nvPr>
            <p:ph type="body" idx="2"/>
            <p:custDataLst>
              <p:tags r:id="rId2"/>
            </p:custDataLst>
          </p:nvPr>
        </p:nvSpPr>
        <p:spPr/>
        <p:txBody>
          <a:bodyPr/>
          <a:lstStyle/>
          <a:p>
            <a:r>
              <a:rPr lang="zh-CN" altLang="en-US"/>
              <a:t>04</a:t>
            </a:r>
            <a:endParaRPr lang="zh-CN" altLang="en-US"/>
          </a:p>
        </p:txBody>
      </p:sp>
      <p:sp>
        <p:nvSpPr>
          <p:cNvPr id="1049458" name="标题 7"/>
          <p:cNvSpPr>
            <a:spLocks noGrp="1"/>
          </p:cNvSpPr>
          <p:nvPr>
            <p:ph type="title" idx="1"/>
            <p:custDataLst>
              <p:tags r:id="rId3"/>
            </p:custDataLst>
          </p:nvPr>
        </p:nvSpPr>
        <p:spPr/>
        <p:txBody>
          <a:bodyPr/>
          <a:lstStyle/>
          <a:p>
            <a:r>
              <a:rPr lang="zh-CN" altLang="en-US"/>
              <a:t>分类管理</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536" name="标题 2"/>
          <p:cNvSpPr>
            <a:spLocks noGrp="1"/>
          </p:cNvSpPr>
          <p:nvPr>
            <p:ph type="title" idx="1"/>
          </p:nvPr>
        </p:nvSpPr>
        <p:spPr/>
        <p:txBody>
          <a:bodyPr>
            <a:normAutofit fontScale="94444"/>
          </a:bodyPr>
          <a:lstStyle/>
          <a:p>
            <a:r>
              <a:rPr lang="zh-CN" altLang="en-US"/>
              <a:t>采样人员管理</a:t>
            </a:r>
            <a:endParaRPr lang="zh-CN" altLang="en-US"/>
          </a:p>
        </p:txBody>
      </p:sp>
      <p:sp>
        <p:nvSpPr>
          <p:cNvPr id="1049538"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540"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542"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采样人员的职责和要求</a:t>
            </a:r>
            <a:endParaRPr lang="zh-CN" altLang="en-US" sz="2000" spc="150">
              <a:solidFill>
                <a:schemeClr val="tx1">
                  <a:lumMod val="85000"/>
                  <a:lumOff val="15000"/>
                </a:schemeClr>
              </a:solidFill>
              <a:latin typeface="+mn-ea"/>
              <a:sym typeface="+mn-ea"/>
            </a:endParaRPr>
          </a:p>
        </p:txBody>
      </p:sp>
      <p:sp>
        <p:nvSpPr>
          <p:cNvPr id="1049544"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546"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548"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采样人员的培训和考核</a:t>
            </a:r>
            <a:endParaRPr lang="zh-CN" altLang="en-US" sz="2000" spc="150">
              <a:solidFill>
                <a:schemeClr val="tx1">
                  <a:lumMod val="85000"/>
                  <a:lumOff val="15000"/>
                </a:schemeClr>
              </a:solidFill>
              <a:latin typeface="+mn-ea"/>
              <a:sym typeface="+mn-ea"/>
            </a:endParaRPr>
          </a:p>
        </p:txBody>
      </p:sp>
      <p:sp>
        <p:nvSpPr>
          <p:cNvPr id="1049550"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552"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554"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采样人员的防护措施</a:t>
            </a:r>
            <a:endParaRPr lang="zh-CN" altLang="en-US" sz="2000" spc="150">
              <a:solidFill>
                <a:schemeClr val="tx1">
                  <a:lumMod val="85000"/>
                  <a:lumOff val="15000"/>
                </a:schemeClr>
              </a:solidFill>
              <a:latin typeface="+mn-ea"/>
              <a:sym typeface="+mn-ea"/>
            </a:endParaRPr>
          </a:p>
        </p:txBody>
      </p:sp>
      <p:sp>
        <p:nvSpPr>
          <p:cNvPr id="1049556"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558"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560"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采样人员的记录和报告</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600" name="标题 2"/>
          <p:cNvSpPr>
            <a:spLocks noGrp="1"/>
          </p:cNvSpPr>
          <p:nvPr>
            <p:ph type="title" idx="1"/>
          </p:nvPr>
        </p:nvSpPr>
        <p:spPr/>
        <p:txBody>
          <a:bodyPr>
            <a:normAutofit fontScale="94444"/>
          </a:bodyPr>
          <a:lstStyle/>
          <a:p>
            <a:r>
              <a:rPr lang="zh-CN" altLang="en-US"/>
              <a:t>检测人员管理</a:t>
            </a:r>
            <a:endParaRPr lang="zh-CN" altLang="en-US"/>
          </a:p>
        </p:txBody>
      </p:sp>
      <p:sp>
        <p:nvSpPr>
          <p:cNvPr id="1049602"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04"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06"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08"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10"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5"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12"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14"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16"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7"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18"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41"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20"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22"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24"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3"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26"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5"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28"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7"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30"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32"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34"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36"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38"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检测人员职责：明确检测人员的职责和工作范围</a:t>
            </a:r>
            <a:endParaRPr lang="zh-CN" altLang="en-US" sz="1200" spc="150">
              <a:solidFill>
                <a:schemeClr val="tx1">
                  <a:lumMod val="65000"/>
                  <a:lumOff val="35000"/>
                </a:schemeClr>
              </a:solidFill>
              <a:latin typeface="+mn-ea"/>
              <a:sym typeface="+mn-ea"/>
            </a:endParaRPr>
          </a:p>
        </p:txBody>
      </p:sp>
      <p:sp>
        <p:nvSpPr>
          <p:cNvPr id="1049640"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检测人员奖惩：建立奖惩机制，激励检测人员积极工作，提高工作质量和效率</a:t>
            </a:r>
            <a:endParaRPr lang="zh-CN" altLang="en-US" sz="1200" spc="150">
              <a:solidFill>
                <a:schemeClr val="tx1">
                  <a:lumMod val="65000"/>
                  <a:lumOff val="35000"/>
                </a:schemeClr>
              </a:solidFill>
              <a:latin typeface="+mn-ea"/>
              <a:sym typeface="+mn-ea"/>
            </a:endParaRPr>
          </a:p>
        </p:txBody>
      </p:sp>
      <p:sp>
        <p:nvSpPr>
          <p:cNvPr id="1049642"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检测人员考核：建立科学的考核机制，对检测人员进行定期考核和评估</a:t>
            </a:r>
            <a:endParaRPr lang="zh-CN" altLang="en-US" sz="1200" spc="150">
              <a:solidFill>
                <a:schemeClr val="tx1">
                  <a:lumMod val="65000"/>
                  <a:lumOff val="35000"/>
                </a:schemeClr>
              </a:solidFill>
              <a:latin typeface="+mn-ea"/>
              <a:sym typeface="+mn-ea"/>
            </a:endParaRPr>
          </a:p>
        </p:txBody>
      </p:sp>
      <p:sp>
        <p:nvSpPr>
          <p:cNvPr id="1049644"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检测人员培训：加强检测人员的培训和教育，提高检测能力和水平</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https://d.book118.com/016104154011010032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壳儿"/>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文档副标题"/>
  <p:tag name="KSO_WM_UNIT_TYPE" val="b"/>
  <p:tag name="KSO_WM_UNIT_VALUE" val="17"/>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3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添加文档副标题"/>
  <p:tag name="KSO_WM_UNIT_TYPE" val="b"/>
  <p:tag name="KSO_WM_UNIT_VALUE" val="17"/>
</p:tagLst>
</file>

<file path=ppt/tags/tag7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壳儿"/>
  <p:tag name="KSO_WM_UNIT_SUBTYPE" val="b"/>
  <p:tag name="KSO_WM_UNIT_TYPE" val="f"/>
  <p:tag name="KSO_WM_UNIT_VALUE" val="60"/>
</p:tagLst>
</file>

<file path=ppt/tags/tag8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非常感谢您的观看"/>
  <p:tag name="KSO_WM_UNIT_TYPE" val="a"/>
  <p:tag name="KSO_WM_UNIT_VALUE" val="10"/>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94.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45"/>
  <p:tag name="KSO_WM_TEMPLATE_MASTER_TYPE" val="0"/>
  <p:tag name="KSO_WM_TEMPLATE_SUBCATEGORY" val="29"/>
  <p:tag name="KSO_WM_TEMPLATE_THUMBS_INDEX" val="1、9"/>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6.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1*b*1"/>
  <p:tag name="KSO_WM_UNIT_INDEX" val="1"/>
  <p:tag name="KSO_WM_UNIT_ISCONTENTSTITLE" val="0"/>
  <p:tag name="KSO_WM_UNIT_ISNUMDGMTITLE" val="0"/>
  <p:tag name="KSO_WM_UNIT_LAYERLEVEL" val="1"/>
  <p:tag name="KSO_WM_UNIT_NOCLEAR" val="0"/>
  <p:tag name="KSO_WM_UNIT_PRESET_TEXT" val="添加文档副标题"/>
  <p:tag name="KSO_WM_UNIT_TYPE" val="b"/>
  <p:tag name="KSO_WM_UNIT_VALUE" val="17"/>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8.xml><?xml version="1.0" encoding="utf-8"?>
<p:tagLst xmlns:p="http://schemas.openxmlformats.org/presentationml/2006/main">
  <p:tag name="KSO_WM_BEAUTIFY_FLAG" val="#wm#"/>
  <p:tag name="KSO_WM_SLIDE_CONTENT_AREA" val="{&quot;left&quot;:&quot;6.5&quot;,&quot;top&quot;:&quot;86.75&quot;,&quot;width&quot;:&quot;810.3&quot;,&quot;height&quot;:&quot;338.2&quot;}"/>
  <p:tag name="KSO_WM_SLIDE_ID" val="custom20230245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45"/>
  <p:tag name="KSO_WM_TEMPLATE_MASTER_TYPE" val="0"/>
  <p:tag name="KSO_WM_TEMPLATE_SUBCATEGORY" val="29"/>
  <p:tag name="KSO_WM_TEMPLATE_THUMBS_INDEX" val="1、9"/>
</p:tagLst>
</file>

<file path=ppt/tags/tag9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0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1_1"/>
  <p:tag name="KSO_WM_UNIT_INDEX" val="1_1_1"/>
  <p:tag name="KSO_WM_UNIT_LAYERLEVEL" val="1_1_1"/>
  <p:tag name="KSO_WM_UNIT_SUBTYPE" val="d"/>
  <p:tag name="KSO_WM_UNIT_TYPE" val="l_h_i"/>
</p:tagLst>
</file>

<file path=ppt/tags/tag1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25,&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a*1_1_1"/>
  <p:tag name="KSO_WM_UNIT_INDEX" val="1_1_1"/>
  <p:tag name="KSO_WM_UNIT_ISCONTENTSTITLE" val="0"/>
  <p:tag name="KSO_WM_UNIT_ISNUMDGMTITLE" val="0"/>
  <p:tag name="KSO_WM_UNIT_LAYERLEVEL" val="1_1_1"/>
  <p:tag name="KSO_WM_UNIT_NOCLEAR" val="0"/>
  <p:tag name="KSO_WM_UNIT_PRESET_TEXT" val="目录标题"/>
  <p:tag name="KSO_WM_UNIT_TYPE" val="l_h_a"/>
  <p:tag name="KSO_WM_UNIT_VALUE" val="42"/>
</p:tagLst>
</file>

<file path=ppt/tags/tag10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1_2"/>
  <p:tag name="KSO_WM_UNIT_INDEX" val="1_1_2"/>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2_1"/>
  <p:tag name="KSO_WM_UNIT_INDEX" val="1_2_1"/>
  <p:tag name="KSO_WM_UNIT_LAYERLEVEL" val="1_1_1"/>
  <p:tag name="KSO_WM_UNIT_SUBTYPE" val="d"/>
  <p:tag name="KSO_WM_UNIT_TYPE" val="l_h_i"/>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25,&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a*1_2_1"/>
  <p:tag name="KSO_WM_UNIT_INDEX" val="1_2_1"/>
  <p:tag name="KSO_WM_UNIT_ISCONTENTSTITLE" val="0"/>
  <p:tag name="KSO_WM_UNIT_ISNUMDGMTITLE" val="0"/>
  <p:tag name="KSO_WM_UNIT_LAYERLEVEL" val="1_1_1"/>
  <p:tag name="KSO_WM_UNIT_NOCLEAR" val="0"/>
  <p:tag name="KSO_WM_UNIT_PRESET_TEXT" val="目录标题"/>
  <p:tag name="KSO_WM_UNIT_TYPE" val="l_h_a"/>
  <p:tag name="KSO_WM_UNIT_VALUE" val="42"/>
</p:tagLst>
</file>

<file path=ppt/tags/tag1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2_2"/>
  <p:tag name="KSO_WM_UNIT_INDEX" val="1_2_2"/>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3_1"/>
  <p:tag name="KSO_WM_UNIT_INDEX" val="1_3_1"/>
  <p:tag name="KSO_WM_UNIT_LAYERLEVEL" val="1_1_1"/>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25,&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a*1_3_1"/>
  <p:tag name="KSO_WM_UNIT_INDEX" val="1_3_1"/>
  <p:tag name="KSO_WM_UNIT_ISCONTENTSTITLE" val="0"/>
  <p:tag name="KSO_WM_UNIT_ISNUMDGMTITLE" val="0"/>
  <p:tag name="KSO_WM_UNIT_LAYERLEVEL" val="1_1_1"/>
  <p:tag name="KSO_WM_UNIT_NOCLEAR" val="0"/>
  <p:tag name="KSO_WM_UNIT_PRESET_TEXT" val="目录标题"/>
  <p:tag name="KSO_WM_UNIT_TYPE" val="l_h_a"/>
  <p:tag name="KSO_WM_UNIT_VALUE" val="42"/>
</p:tagLst>
</file>

<file path=ppt/tags/tag10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3_2"/>
  <p:tag name="KSO_WM_UNIT_INDEX" val="1_3_2"/>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4_1"/>
  <p:tag name="KSO_WM_UNIT_INDEX" val="1_4_1"/>
  <p:tag name="KSO_WM_UNIT_LAYERLEVEL" val="1_1_1"/>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25,&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a*1_4_1"/>
  <p:tag name="KSO_WM_UNIT_INDEX" val="1_4_1"/>
  <p:tag name="KSO_WM_UNIT_ISCONTENTSTITLE" val="0"/>
  <p:tag name="KSO_WM_UNIT_ISNUMDGMTITLE" val="0"/>
  <p:tag name="KSO_WM_UNIT_LAYERLEVEL" val="1_1_1"/>
  <p:tag name="KSO_WM_UNIT_NOCLEAR" val="0"/>
  <p:tag name="KSO_WM_UNIT_PRESET_TEXT" val="目录标题"/>
  <p:tag name="KSO_WM_UNIT_TYPE" val="l_h_a"/>
  <p:tag name="KSO_WM_UNIT_VALUE" val="42"/>
</p:tagLst>
</file>

<file path=ppt/tags/tag11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4_2"/>
  <p:tag name="KSO_WM_UNIT_INDEX" val="1_4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5_1"/>
  <p:tag name="KSO_WM_UNIT_INDEX" val="1_5_1"/>
  <p:tag name="KSO_WM_UNIT_LAYERLEVEL" val="1_1_1"/>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25,&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a*1_5_1"/>
  <p:tag name="KSO_WM_UNIT_INDEX" val="1_5_1"/>
  <p:tag name="KSO_WM_UNIT_ISCONTENTSTITLE" val="0"/>
  <p:tag name="KSO_WM_UNIT_ISNUMDGMTITLE" val="0"/>
  <p:tag name="KSO_WM_UNIT_LAYERLEVEL" val="1_1_1"/>
  <p:tag name="KSO_WM_UNIT_NOCLEAR" val="0"/>
  <p:tag name="KSO_WM_UNIT_PRESET_TEXT" val="目录标题"/>
  <p:tag name="KSO_WM_UNIT_TYPE" val="l_h_a"/>
  <p:tag name="KSO_WM_UNIT_VALUE" val="42"/>
</p:tagLst>
</file>

<file path=ppt/tags/tag11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5_2"/>
  <p:tag name="KSO_WM_UNIT_INDEX" val="1_5_2"/>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6_1"/>
  <p:tag name="KSO_WM_UNIT_INDEX" val="1_6_1"/>
  <p:tag name="KSO_WM_UNIT_LAYERLEVEL" val="1_1_1"/>
  <p:tag name="KSO_WM_UNIT_SUBTYPE" val="d"/>
  <p:tag name="KSO_WM_UNIT_TYPE" val="l_h_i"/>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25,&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a*1_6_1"/>
  <p:tag name="KSO_WM_UNIT_INDEX" val="1_6_1"/>
  <p:tag name="KSO_WM_UNIT_ISCONTENTSTITLE" val="0"/>
  <p:tag name="KSO_WM_UNIT_ISNUMDGMTITLE" val="0"/>
  <p:tag name="KSO_WM_UNIT_LAYERLEVEL" val="1_1_1"/>
  <p:tag name="KSO_WM_UNIT_NOCLEAR" val="0"/>
  <p:tag name="KSO_WM_UNIT_PRESET_TEXT" val="目录标题"/>
  <p:tag name="KSO_WM_UNIT_TYPE" val="l_h_a"/>
  <p:tag name="KSO_WM_UNIT_VALUE" val="42"/>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6_2"/>
  <p:tag name="KSO_WM_UNIT_INDEX" val="1_6_2"/>
  <p:tag name="KSO_WM_UNIT_LAYERLEVEL" val="1_1_1"/>
  <p:tag name="KSO_WM_UNIT_TYPE" val="l_h_i"/>
</p:tagLst>
</file>

<file path=ppt/tags/tag119.xml><?xml version="1.0" encoding="utf-8"?>
<p:tagLst xmlns:p="http://schemas.openxmlformats.org/presentationml/2006/main">
  <p:tag name="KSO_WM_BEAUTIFY_FLAG" val="#wm#"/>
  <p:tag name="KSO_WM_DIAGRAM_GROUP_CODE" val="l1-1"/>
  <p:tag name="KSO_WM_SLIDE_DIAGTYPE" val="l"/>
  <p:tag name="KSO_WM_SLIDE_ID" val="custom20230245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45"/>
  <p:tag name="KSO_WM_TEMPLATE_MASTER_TYPE" val="0"/>
  <p:tag name="KSO_WM_TEMPLATE_SUBCATEGORY" val="29"/>
</p:tagLst>
</file>

<file path=ppt/tags/tag120.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1"/>
  <p:tag name="KSO_WM_UNIT_CONTENT_GROUP_TYPE" val="contentchip"/>
  <p:tag name="KSO_WM_UNIT_DIAGRAM_ISNUMVISUAL" val="0"/>
  <p:tag name="KSO_WM_UNIT_DIAGRAM_ISREFERUNIT" val="0"/>
  <p:tag name="KSO_WM_UNIT_HIGHLIGHT" val="0"/>
  <p:tag name="KSO_WM_UNIT_ID" val="custom20230245_7*e*1"/>
  <p:tag name="KSO_WM_UNIT_INDEX" val="1"/>
  <p:tag name="KSO_WM_UNIT_LAYERLEVEL" val="1"/>
  <p:tag name="KSO_WM_UNIT_NOCLEAR" val="0"/>
  <p:tag name="KSO_WM_UNIT_PRESET_TEXT" val="01"/>
  <p:tag name="KSO_WM_UNIT_TYPE" val="e"/>
  <p:tag name="KSO_WM_UNIT_VALUE" val="6"/>
</p:tagLst>
</file>

<file path=ppt/tags/tag121.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CONTENT_GROUP_TYPE" val="contentchip"/>
  <p:tag name="KSO_WM_UNIT_DIAGRAM_ISNUMVISUAL" val="0"/>
  <p:tag name="KSO_WM_UNIT_DIAGRAM_ISREFERUNIT" val="0"/>
  <p:tag name="KSO_WM_UNIT_HIGHLIGHT" val="0"/>
  <p:tag name="KSO_WM_UNIT_ID" val="custom2023024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2.xml><?xml version="1.0" encoding="utf-8"?>
<p:tagLst xmlns:p="http://schemas.openxmlformats.org/presentationml/2006/main">
  <p:tag name="KSO_WM_BEAUTIFY_FLAG" val="#wm#"/>
  <p:tag name="KSO_WM_SLIDE_CONTENT_AREA" val="{&quot;left&quot;:&quot;123.3&quot;,&quot;top&quot;:&quot;153.85&quot;,&quot;width&quot;:&quot;710.6&quot;,&quot;height&quot;:&quot;214.1&quot;}"/>
  <p:tag name="KSO_WM_SLIDE_ID" val="custom20230245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45"/>
  <p:tag name="KSO_WM_TEMPLATE_MASTER_TYPE" val="0"/>
  <p:tag name="KSO_WM_TEMPLATE_SUBCATEGORY" val="29"/>
</p:tagLst>
</file>

<file path=ppt/tags/tag123.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1"/>
  <p:tag name="KSO_WM_UNIT_CONTENT_GROUP_TYPE" val="contentchip"/>
  <p:tag name="KSO_WM_UNIT_DIAGRAM_ISNUMVISUAL" val="0"/>
  <p:tag name="KSO_WM_UNIT_DIAGRAM_ISREFERUNIT" val="0"/>
  <p:tag name="KSO_WM_UNIT_HIGHLIGHT" val="0"/>
  <p:tag name="KSO_WM_UNIT_ID" val="custom20230245_7*e*1"/>
  <p:tag name="KSO_WM_UNIT_INDEX" val="1"/>
  <p:tag name="KSO_WM_UNIT_LAYERLEVEL" val="1"/>
  <p:tag name="KSO_WM_UNIT_NOCLEAR" val="0"/>
  <p:tag name="KSO_WM_UNIT_PRESET_TEXT" val="02"/>
  <p:tag name="KSO_WM_UNIT_TYPE" val="e"/>
  <p:tag name="KSO_WM_UNIT_VALUE" val="6"/>
</p:tagLst>
</file>

<file path=ppt/tags/tag124.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CONTENT_GROUP_TYPE" val="contentchip"/>
  <p:tag name="KSO_WM_UNIT_DIAGRAM_ISNUMVISUAL" val="0"/>
  <p:tag name="KSO_WM_UNIT_DIAGRAM_ISREFERUNIT" val="0"/>
  <p:tag name="KSO_WM_UNIT_HIGHLIGHT" val="0"/>
  <p:tag name="KSO_WM_UNIT_ID" val="custom2023024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5.xml><?xml version="1.0" encoding="utf-8"?>
<p:tagLst xmlns:p="http://schemas.openxmlformats.org/presentationml/2006/main">
  <p:tag name="KSO_WM_BEAUTIFY_FLAG" val="#wm#"/>
  <p:tag name="KSO_WM_SLIDE_CONTENT_AREA" val="{&quot;left&quot;:&quot;123.3&quot;,&quot;top&quot;:&quot;153.85&quot;,&quot;width&quot;:&quot;710.6&quot;,&quot;height&quot;:&quot;214.1&quot;}"/>
  <p:tag name="KSO_WM_SLIDE_ID" val="custom20230245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45"/>
  <p:tag name="KSO_WM_TEMPLATE_MASTER_TYPE" val="0"/>
  <p:tag name="KSO_WM_TEMPLATE_SUBCATEGORY" val="29"/>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8.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1"/>
  <p:tag name="KSO_WM_UNIT_CONTENT_GROUP_TYPE" val="contentchip"/>
  <p:tag name="KSO_WM_UNIT_DIAGRAM_ISNUMVISUAL" val="0"/>
  <p:tag name="KSO_WM_UNIT_DIAGRAM_ISREFERUNIT" val="0"/>
  <p:tag name="KSO_WM_UNIT_HIGHLIGHT" val="0"/>
  <p:tag name="KSO_WM_UNIT_ID" val="custom20230245_7*e*1"/>
  <p:tag name="KSO_WM_UNIT_INDEX" val="1"/>
  <p:tag name="KSO_WM_UNIT_LAYERLEVEL" val="1"/>
  <p:tag name="KSO_WM_UNIT_NOCLEAR" val="0"/>
  <p:tag name="KSO_WM_UNIT_PRESET_TEXT" val="03"/>
  <p:tag name="KSO_WM_UNIT_TYPE" val="e"/>
  <p:tag name="KSO_WM_UNIT_VALUE" val="6"/>
</p:tagLst>
</file>

<file path=ppt/tags/tag159.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CONTENT_GROUP_TYPE" val="contentchip"/>
  <p:tag name="KSO_WM_UNIT_DIAGRAM_ISNUMVISUAL" val="0"/>
  <p:tag name="KSO_WM_UNIT_DIAGRAM_ISREFERUNIT" val="0"/>
  <p:tag name="KSO_WM_UNIT_HIGHLIGHT" val="0"/>
  <p:tag name="KSO_WM_UNIT_ID" val="custom2023024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0.xml><?xml version="1.0" encoding="utf-8"?>
<p:tagLst xmlns:p="http://schemas.openxmlformats.org/presentationml/2006/main">
  <p:tag name="KSO_WM_BEAUTIFY_FLAG" val="#wm#"/>
  <p:tag name="KSO_WM_SLIDE_CONTENT_AREA" val="{&quot;left&quot;:&quot;123.3&quot;,&quot;top&quot;:&quot;153.85&quot;,&quot;width&quot;:&quot;710.6&quot;,&quot;height&quot;:&quot;214.1&quot;}"/>
  <p:tag name="KSO_WM_SLIDE_ID" val="custom20230245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45"/>
  <p:tag name="KSO_WM_TEMPLATE_MASTER_TYPE" val="0"/>
  <p:tag name="KSO_WM_TEMPLATE_SUBCATEGORY" val="29"/>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8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9.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3.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1"/>
  <p:tag name="KSO_WM_UNIT_CONTENT_GROUP_TYPE" val="contentchip"/>
  <p:tag name="KSO_WM_UNIT_DIAGRAM_ISNUMVISUAL" val="0"/>
  <p:tag name="KSO_WM_UNIT_DIAGRAM_ISREFERUNIT" val="0"/>
  <p:tag name="KSO_WM_UNIT_HIGHLIGHT" val="0"/>
  <p:tag name="KSO_WM_UNIT_ID" val="custom20230245_7*e*1"/>
  <p:tag name="KSO_WM_UNIT_INDEX" val="1"/>
  <p:tag name="KSO_WM_UNIT_LAYERLEVEL" val="1"/>
  <p:tag name="KSO_WM_UNIT_NOCLEAR" val="0"/>
  <p:tag name="KSO_WM_UNIT_PRESET_TEXT" val="04"/>
  <p:tag name="KSO_WM_UNIT_TYPE" val="e"/>
  <p:tag name="KSO_WM_UNIT_VALUE" val="6"/>
</p:tagLst>
</file>

<file path=ppt/tags/tag194.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CONTENT_GROUP_TYPE" val="contentchip"/>
  <p:tag name="KSO_WM_UNIT_DIAGRAM_ISNUMVISUAL" val="0"/>
  <p:tag name="KSO_WM_UNIT_DIAGRAM_ISREFERUNIT" val="0"/>
  <p:tag name="KSO_WM_UNIT_HIGHLIGHT" val="0"/>
  <p:tag name="KSO_WM_UNIT_ID" val="custom2023024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95.xml><?xml version="1.0" encoding="utf-8"?>
<p:tagLst xmlns:p="http://schemas.openxmlformats.org/presentationml/2006/main">
  <p:tag name="KSO_WM_BEAUTIFY_FLAG" val="#wm#"/>
  <p:tag name="KSO_WM_SLIDE_CONTENT_AREA" val="{&quot;left&quot;:&quot;123.3&quot;,&quot;top&quot;:&quot;153.85&quot;,&quot;width&quot;:&quot;710.6&quot;,&quot;height&quot;:&quot;214.1&quot;}"/>
  <p:tag name="KSO_WM_SLIDE_ID" val="custom20230245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45"/>
  <p:tag name="KSO_WM_TEMPLATE_MASTER_TYPE" val="0"/>
  <p:tag name="KSO_WM_TEMPLATE_SUBCATEGORY" val="29"/>
</p:tagLst>
</file>

<file path=ppt/tags/tag19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0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1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2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3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3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32.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8">
      <a:dk1>
        <a:srgbClr val="000000"/>
      </a:dk1>
      <a:lt1>
        <a:srgbClr val="FFFFFF"/>
      </a:lt1>
      <a:dk2>
        <a:srgbClr val="702C06"/>
      </a:dk2>
      <a:lt2>
        <a:srgbClr val="FEE6EB"/>
      </a:lt2>
      <a:accent1>
        <a:srgbClr val="FE012F"/>
      </a:accent1>
      <a:accent2>
        <a:srgbClr val="FD4F3C"/>
      </a:accent2>
      <a:accent3>
        <a:srgbClr val="FB6F46"/>
      </a:accent3>
      <a:accent4>
        <a:srgbClr val="FA884F"/>
      </a:accent4>
      <a:accent5>
        <a:srgbClr val="F89D58"/>
      </a:accent5>
      <a:accent6>
        <a:srgbClr val="F7B05F"/>
      </a:accent6>
      <a:hlink>
        <a:srgbClr val="0563C1"/>
      </a:hlink>
      <a:folHlink>
        <a:srgbClr val="954D72"/>
      </a:folHlink>
    </a:clrScheme>
    <a:fontScheme name="自定义 58">
      <a:majorFont>
        <a:latin typeface="MiSans Bold"/>
        <a:ea typeface="MiSans Bold"/>
        <a:cs typeface="Arial"/>
      </a:majorFont>
      <a:minorFont>
        <a:latin typeface="MiSans"/>
        <a:ea typeface="Mi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MiSans Bold</vt:lpstr>
      <vt:lpstr>MiSans</vt:lpstr>
      <vt:lpstr>微软雅黑</vt:lpstr>
      <vt:lpstr>Wingdings</vt:lpstr>
      <vt:lpstr>Calibri Light</vt:lpstr>
      <vt:lpstr>Office Theme</vt:lpstr>
      <vt:lpstr>哨点监测机构工作人员分级分类管理指导</vt:lpstr>
      <vt:lpstr>目录</vt:lpstr>
      <vt:lpstr>添加章节标题</vt:lpstr>
      <vt:lpstr>引言</vt:lpstr>
      <vt:lpstr>哨点监测机构概述</vt:lpstr>
      <vt:lpstr>工作人员分级分类管理的重要性</vt:lpstr>
      <vt:lpstr>分级管理</vt:lpstr>
      <vt:lpstr>初级工作人员管理</vt:lpstr>
      <vt:lpstr>中级工作人员管理</vt:lpstr>
      <vt:lpstr>高级工作人员管理</vt:lpstr>
      <vt:lpstr>分类管理</vt:lpstr>
      <vt:lpstr>采样人员管理</vt:lpstr>
      <vt:lpstr>检测人员管理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2024-08-30T21:55:59.248</cp:lastPrinted>
  <dcterms:created xsi:type="dcterms:W3CDTF">2024-08-30T13:55:59Z</dcterms:created>
  <dcterms:modified xsi:type="dcterms:W3CDTF">2024-08-30T13:56:01Z</dcterms:modified>
</cp:coreProperties>
</file>