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8218B-EE34-4D2C-9415-33F922DCA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729D0-D817-4F4B-84C3-D21C4A33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B5455-3F3E-4F5A-9A9D-0E915C0B1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D8FC8-2A7C-478A-B90F-EC1828B3C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0500A8-271B-4C05-B981-25A3C4FCF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76B12F-1D68-4223-A61D-CDDC85BDF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56633B-26F1-42B6-94D8-9185482D6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C9D8E-CB90-4B15-B662-A2C5461B1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CC42D-539F-4688-9B6B-99F1FA6CF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CF8B3-0A0A-4821-8BF9-1635CCD67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567EA-CB1C-4550-9AF1-1F3F81E75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042230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黄芪对女性生殖系统的调节作用及应用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黄芪对女性生殖系统的调节作用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黄芪在女性生殖系统相关疾病中的应用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黄芪的药理作用及机制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黄芪的临床应用及前景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探讨黄芪对女性生殖系统的调节作用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黄芪作为一种传统中药，在调节女性生殖系统方面具有潜在的应用价值，深入研究其作用机制有助于为女性健康提供新的治疗策略。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分析黄芪在女性生殖系统疾病中的应用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黄芪具有抗炎、抗氧化、免疫调节等多种药理作用，在女性生殖系统疾病如多囊卵巢综合症、子宫内膜异位症等治疗中展现出良好的应用前景。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黄芪是一种常见的中药材，具有补气固表、利尿消肿等功效，主要含有黄酮类、多糖类、皂苷类等活性成分。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黄芪的生物学特性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黄芪具有抗炎、抗氧化、免疫调节、抗肿瘤等多种药理作用，被广泛应用于中医临床治疗中。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黄芪的药理作用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内生殖器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包括阴道、子宫、输卵管和卵巢。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血管、淋巴及神经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女性生殖系统的血管、淋巴及神经分布丰富，对维持女性生殖系统的正常生理功能起到重要作用。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包括骨盆底软组织、会阴及阴道下段。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外生殖器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包括阴阜、大阴唇、小阴唇、阴蒂、阴道前庭。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女性生殖系统的结构和功能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女性生殖系统受下丘脑-垂体-卵巢轴的调节，呈现周期性变化，如月经周期、妊娠周期等。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女性生殖系统的正常生理功能依赖于雌激素、孕激素等性激素的调节。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女性生殖系统对外部环境和内部刺激较为敏感，如感染、创伤、药物使用等均可能影响女性生殖系统的正常生理功能。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女性生殖系统具有较强的再生能力，如在月经周期中子宫内膜的周期性脱落和再生，以及在创伤后的修复和再生过程中，女性生殖系统能够迅速恢复其结构和功能。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激素依赖性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再生能力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女性生殖系统的生理特点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黄芪对女性生殖系统的调节作用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改善卵巢微环境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黄芪中的多糖和黄酮类化合物具有抗氧化和抗炎作用，可以改善卵巢微环境，减轻氧化应激和炎症反应对卵巢的损伤。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促进卵泡发育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黄芪提取物可以促进卵泡发育和排卵，增加女性受孕机会。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调节性激素水平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黄芪中的皂苷类成分具有雌激素样作用，可以调节女性体内的性激素水平，改善卵巢功能。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黄芪对卵巢功能的调节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黄芪中的多糖和黄酮类化合物可以增强子宫收缩力，有助于女性分娩和产后恢复。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增强子宫收缩力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改善子宫微循环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缓解子宫炎症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88" r="166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黄芪提取物可以改善子宫微循环，增加子宫血流量，为胚胎着床和发育提供良好环境。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黄芪具有抗炎作用，可以缓解子宫炎症，减轻女性痛经、月经不调等症状。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黄芪对子宫功能的调节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https://d.book118.com/016104223032010042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2024-09-09T11:31:17.478</cp:lastPrinted>
  <dcterms:created xsi:type="dcterms:W3CDTF">2024-09-09T03:31:17Z</dcterms:created>
  <dcterms:modified xsi:type="dcterms:W3CDTF">2024-09-09T03:31:19Z</dcterms:modified>
</cp:coreProperties>
</file>