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A4590-6C62-4AE4-85F6-BAFDF579C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021E0-BF77-4367-BDA2-FCE7977CF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499F8-D500-4DAC-AA3B-771DB661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5C1F2-78B2-4EC5-8416-FAAF98C1F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21C38-A269-4021-88A0-659A8B67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A811E-8E56-49FE-90BF-7D3F6014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5700A-04C2-4D01-A7EF-65E3FB749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A4F55-50B5-48A0-9D3B-26DA48E19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BFE3B-15EE-4C7F-88C5-0CB6E21DE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85EFB-FDF3-4198-B955-88C81D45C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45427-861D-4D14-BD1D-BA8A6FD3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5141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关于未来堂教学新模式的思考和感悟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未来堂教学新模式背景与意义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传统堂教学模式存在问题分析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未来堂教学新模式构想与特点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实施未来堂教学新模式策略与措施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未来堂教学新模式背景与意义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08" r="20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随着人工智能、大数据、云计算等技术的快速发展，教育领域正面临着前所未有的变革机遇。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科技进步推动教育变革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传统堂教学模式已难以满足学生个性化、多元化、全面化的学习需求，亟需进行改革和创新。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传统教学模式存在局限性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未来社会需要具备创新精神、实践能力和终身学习能力的新型人才，对未来堂教学提出了更高要求。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社会对人才培养提出新要求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合作式学习成为重要形式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未来堂教学将注重培养学生的团队协作和沟通能力，合作式学习将成为重要教学形式之一。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智能化教学成为主流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未来堂教学将充分利用人工智能技术，实现智能化教学，提高教学效果和学习体验。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个性化学习得以实现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通过大数据分析和学习科学理论，未来堂教学将更好地满足学生个性化学习需求，实现因材施教。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提高教育质量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未来堂教学新模式将有助于提高教学效果和学习质量，培养出更符合社会需求的优秀人才。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通过个性化、多元化、全面化的教学方式，未来堂教学将更好地促进学生德智体美劳全面发展。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推动教育公平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未来堂教学新模式将打破地域和资源限制，让更多学生享受到优质教育资源，推动教育公平发展。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传统堂教学模式存在问题分析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传统堂教学模式中，教师往往占据主导地位，学生则处于被动接受的状态，导致师生互动不足。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缺乏有效沟通机制，学生在课堂上提出的问题和意见往往得不到及时回应和解决。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这种单向传授的教学方式容易使学生失去学习兴趣和动力，影响教学效果。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师生互动不足，缺乏有效沟通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83" r="2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学生难以接触到最新的学术成果和行业动态，导致知识面狭窄。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传统堂教学模式中，课程内容往往以教材为中心，缺乏多样性和创新性。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教师授课方式单一，缺乏针对不同学生需求的个性化教学。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课程内容单一，缺乏创新性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评价方式片面，难以全面评价学生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传统堂教学模式中，评价方式往往以考试成绩为主，忽视了学生的其他能力和素质。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这种片面的评价方式容易导致学生只注重应试技巧，而忽视了对知识的深入理解和应用。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难以全面评价学生的综合素质和能力，不利于学生的全面发展。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未来堂教学新模式构想与特点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https://d.book118.com/016105141013010044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2024-09-12T06:23:16.961</cp:lastPrinted>
  <dcterms:created xsi:type="dcterms:W3CDTF">2024-09-11T22:23:16Z</dcterms:created>
  <dcterms:modified xsi:type="dcterms:W3CDTF">2024-09-11T22:23:18Z</dcterms:modified>
</cp:coreProperties>
</file>