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18BF788-911E-49F5-B495-3B1DD76555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DF8755F-B090-4351-85EE-15CC827BAE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B25341C-9592-4A34-AD96-BE34BF5DB9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740B1B8-05B4-440F-866F-09B1FA3B7F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41E96CC-7DE7-4321-AB25-B9259336388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BCAE1E1-6944-404C-9ACA-95F320F2C91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CB1DCC1-CBF2-42B9-B665-406468C4CA9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C25D323-E61A-4F60-9F00-6710FA9657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186EB99-975E-4C16-9F8B-F04AA4E5DC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3E9AE2-E179-45B5-A22C-B8B0F33A89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9ABA1E-2151-4632-9CAC-871EF760FA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16111004123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医疗卫生信息化建设与互联互通</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医疗卫生信息化建设的内涵与目标
 互联互通在医疗卫生信息化建设中的重要性
 医疗卫生信息化建设与互联互通面临的挑战
 医疗卫生信息化建设与互联互通的实施策略
 医疗卫生信息化建设与互联互通的保障措施
 医疗卫生信息化建设与互联互通的绩效评估
 医疗卫生信息化建设与互联互通的未来发展趋势
 医疗卫生信息化建设与互联互通的政策支持</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医疗卫生信息化建设的内涵与目标</a:t>
            </a:r>
          </a:p>
        </p:txBody>
      </p:sp>
      <p:sp>
        <p:nvSpPr>
          <p:cNvPr id="3" name="Subtitle 2"/>
          <p:cNvSpPr>
            <a:spLocks noGrp="1"/>
          </p:cNvSpPr>
          <p:nvPr>
            <p:ph type="subTitle" idx="1"/>
          </p:nvPr>
        </p:nvSpPr>
        <p:spPr/>
        <p:txBody>
          <a:bodyPr/>
          <a:lstStyle/>
          <a:p>
            <a:r>
              <a:t>医疗卫生信息化建设与互联互通</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医疗卫生信息化建设的内涵与目标</a:t>
            </a:r>
          </a:p>
        </p:txBody>
      </p:sp>
      <p:sp>
        <p:nvSpPr>
          <p:cNvPr id="3" name="Text Placeholder 2"/>
          <p:cNvSpPr>
            <a:spLocks noGrp="1"/>
          </p:cNvSpPr>
          <p:nvPr>
            <p:ph type="body" idx="1"/>
          </p:nvPr>
        </p:nvSpPr>
        <p:spPr/>
        <p:txBody>
          <a:bodyPr/>
          <a:lstStyle/>
          <a:p>
            <a:r>
              <a:t>医疗卫生信息化建设的定义及意义</a:t>
            </a:r>
          </a:p>
        </p:txBody>
      </p:sp>
      <p:sp>
        <p:nvSpPr>
          <p:cNvPr id="4" name="Content Placeholder 3"/>
          <p:cNvSpPr>
            <a:spLocks noGrp="1"/>
          </p:cNvSpPr>
          <p:nvPr>
            <p:ph sz="half" idx="2"/>
          </p:nvPr>
        </p:nvSpPr>
        <p:spPr/>
        <p:txBody>
          <a:bodyPr/>
          <a:lstStyle/>
          <a:p>
            <a:r>
              <a:t>1. 医疗卫生信息化建设是指利用信息和通信技术，将医疗卫生领域的各种信息资源进行收集、整理、存储、处理、传输和利用，以提高医疗卫生服务的质量和效率。</a:t>
            </a:r>
          </a:p>
          <a:p>
            <a:r>
              <a:t>2. 医疗卫生信息化建设是医疗卫生体制改革和现代化建设的重要组成部分，是实现医疗卫生服务均等化、优质化、高效化的重要手段。</a:t>
            </a:r>
          </a:p>
          <a:p>
            <a:r>
              <a:t>3. 医疗卫生信息化建设有助于提高医疗卫生服务质量，包括提高医疗诊断的准确性和及时性，提高医疗治疗的有效性和安全性，提高医疗保健的针对性和有效性等。</a:t>
            </a:r>
          </a:p>
        </p:txBody>
      </p:sp>
      <p:sp>
        <p:nvSpPr>
          <p:cNvPr id="5" name="Text Placeholder 4"/>
          <p:cNvSpPr>
            <a:spLocks noGrp="1"/>
          </p:cNvSpPr>
          <p:nvPr>
            <p:ph type="body" idx="3"/>
          </p:nvPr>
        </p:nvSpPr>
        <p:spPr/>
        <p:txBody>
          <a:bodyPr/>
          <a:lstStyle/>
          <a:p>
            <a:r>
              <a:t>医疗卫生信息化建设的目标</a:t>
            </a:r>
          </a:p>
        </p:txBody>
      </p:sp>
      <p:sp>
        <p:nvSpPr>
          <p:cNvPr id="6" name="Content Placeholder 5"/>
          <p:cNvSpPr>
            <a:spLocks noGrp="1"/>
          </p:cNvSpPr>
          <p:nvPr>
            <p:ph sz="half" idx="4"/>
          </p:nvPr>
        </p:nvSpPr>
        <p:spPr/>
        <p:txBody>
          <a:bodyPr/>
          <a:lstStyle/>
          <a:p>
            <a:r>
              <a:t>1. 实现医疗卫生服务均等化，缩小地区、城乡之间医疗卫生资源分配不均衡的差距，提高基本医疗卫生服务水平。</a:t>
            </a:r>
          </a:p>
          <a:p>
            <a:r>
              <a:t>2. 实现医疗卫生服务优质化，提高医疗诊断和治疗水平，保障医疗安全，提高患者满意度。</a:t>
            </a:r>
          </a:p>
          <a:p>
            <a:r>
              <a:t>3. 实现医疗卫生服务高效化，提高医疗卫生资源利用效率，降低医疗费用，提高医疗卫生服务的可及性和便捷性。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互联互通在医疗卫生信息化建设中的重要性</a:t>
            </a:r>
          </a:p>
        </p:txBody>
      </p:sp>
      <p:sp>
        <p:nvSpPr>
          <p:cNvPr id="3" name="Subtitle 2"/>
          <p:cNvSpPr>
            <a:spLocks noGrp="1"/>
          </p:cNvSpPr>
          <p:nvPr>
            <p:ph type="subTitle" idx="1"/>
          </p:nvPr>
        </p:nvSpPr>
        <p:spPr/>
        <p:txBody>
          <a:bodyPr/>
          <a:lstStyle/>
          <a:p>
            <a:r>
              <a:t>医疗卫生信息化建设与互联互通</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互联互通在医疗卫生信息化建设中的重要性</a:t>
            </a:r>
          </a:p>
        </p:txBody>
      </p:sp>
      <p:sp>
        <p:nvSpPr>
          <p:cNvPr id="3" name="Text Placeholder 2"/>
          <p:cNvSpPr>
            <a:spLocks noGrp="1"/>
          </p:cNvSpPr>
          <p:nvPr>
            <p:ph type="body" idx="1"/>
          </p:nvPr>
        </p:nvSpPr>
        <p:spPr/>
        <p:txBody>
          <a:bodyPr/>
          <a:lstStyle/>
          <a:p>
            <a:r>
              <a:t>互联互通是医疗卫生信息化建设的基础</a:t>
            </a:r>
          </a:p>
        </p:txBody>
      </p:sp>
      <p:sp>
        <p:nvSpPr>
          <p:cNvPr id="4" name="Content Placeholder 3"/>
          <p:cNvSpPr>
            <a:spLocks noGrp="1"/>
          </p:cNvSpPr>
          <p:nvPr>
            <p:ph sz="half" idx="2"/>
          </p:nvPr>
        </p:nvSpPr>
        <p:spPr/>
        <p:txBody>
          <a:bodyPr/>
          <a:lstStyle/>
          <a:p>
            <a:r>
              <a:t>1. 互联互通是医疗卫生信息化建设的基础，是实现医疗卫生信息资源共享、提高医疗卫生服务质量和效率的关键。</a:t>
            </a:r>
          </a:p>
          <a:p>
            <a:r>
              <a:t>2. 互联互通可以打破医疗卫生信息孤岛，实现医疗卫生信息资源的共享，便于医疗卫生机构之间的数据交换，使医疗卫生人员可以方便地获取患者的医疗卫生信息，为患者提供连续、全面的医疗卫生服务。</a:t>
            </a:r>
          </a:p>
          <a:p>
            <a:r>
              <a:t>3. 互联互通可以提高医疗卫生服务质量和效率，使医疗卫生人员能够及时准确地掌握患者的病历资料，为患者制定个性化的诊疗方案，缩短患者的住院时间，提高医疗卫生服务的质量和效率。</a:t>
            </a:r>
          </a:p>
        </p:txBody>
      </p:sp>
      <p:sp>
        <p:nvSpPr>
          <p:cNvPr id="5" name="Text Placeholder 4"/>
          <p:cNvSpPr>
            <a:spLocks noGrp="1"/>
          </p:cNvSpPr>
          <p:nvPr>
            <p:ph type="body" idx="3"/>
          </p:nvPr>
        </p:nvSpPr>
        <p:spPr/>
        <p:txBody>
          <a:bodyPr/>
          <a:lstStyle/>
          <a:p>
            <a:r>
              <a:t>互联互通是医疗卫生信息化建设的关键</a:t>
            </a:r>
          </a:p>
        </p:txBody>
      </p:sp>
      <p:sp>
        <p:nvSpPr>
          <p:cNvPr id="6" name="Content Placeholder 5"/>
          <p:cNvSpPr>
            <a:spLocks noGrp="1"/>
          </p:cNvSpPr>
          <p:nvPr>
            <p:ph sz="half" idx="4"/>
          </p:nvPr>
        </p:nvSpPr>
        <p:spPr/>
        <p:txBody>
          <a:bodyPr/>
          <a:lstStyle/>
          <a:p>
            <a:r>
              <a:t>1. 互联互通是医疗卫生信息化建设的关键，是实现医疗卫生信息共享、提高医疗卫生服务质量和效率的关键。</a:t>
            </a:r>
          </a:p>
          <a:p>
            <a:r>
              <a:t>2. 互联互通可以打破医疗卫生信息孤岛，使医疗卫生机构之间能够实现数据共享，便于医疗卫生人员获取患者的信息，为患者提供连续、全面的医疗卫生服务。</a:t>
            </a:r>
          </a:p>
          <a:p>
            <a:r>
              <a:t>3. 互联互通可以提高医疗卫生服务质量和效率，使医疗卫生人员能够及时、准确地掌握患者的医疗历史，为患者制定个性化的诊疗方案，缩短患者的住院时间，提高医疗卫生服务的质量和效率。</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互联互通在医疗卫生信息化建设中的重要性</a:t>
            </a:r>
          </a:p>
        </p:txBody>
      </p:sp>
      <p:sp>
        <p:nvSpPr>
          <p:cNvPr id="3" name="Text Placeholder 2"/>
          <p:cNvSpPr>
            <a:spLocks noGrp="1"/>
          </p:cNvSpPr>
          <p:nvPr>
            <p:ph type="body" idx="1"/>
          </p:nvPr>
        </p:nvSpPr>
        <p:spPr/>
        <p:txBody>
          <a:bodyPr/>
          <a:lstStyle/>
          <a:p>
            <a:r>
              <a:t>互联互通是医疗卫生信息化建设的重点</a:t>
            </a:r>
          </a:p>
        </p:txBody>
      </p:sp>
      <p:sp>
        <p:nvSpPr>
          <p:cNvPr id="4" name="Content Placeholder 3"/>
          <p:cNvSpPr>
            <a:spLocks noGrp="1"/>
          </p:cNvSpPr>
          <p:nvPr>
            <p:ph sz="half" idx="2"/>
          </p:nvPr>
        </p:nvSpPr>
        <p:spPr/>
        <p:txBody>
          <a:bodyPr/>
          <a:lstStyle/>
          <a:p>
            <a:r>
              <a:t>1. 互联互通是医疗卫生信息化建设的重点，是实现医疗卫生信息共享、提高医疗卫生服务质量和效率的关键。</a:t>
            </a:r>
          </a:p>
          <a:p>
            <a:r>
              <a:t>2. 互联互通可以打破医疗卫生信息孤岛，使医疗卫生机构之间能够实现数据共享，便于医疗卫生人员获取患者的信息，为患者提供连续、全面的医疗卫生服务。</a:t>
            </a:r>
          </a:p>
          <a:p>
            <a:r>
              <a:t>3. 互联互通可以提高医疗卫生服务质量和效率，使医疗卫生人员能够及时、准确地掌握患者的医疗历史，为患者制定个性化的诊疗方案，缩短患者的住院时间，提高医疗卫生服务的质量和效率。</a:t>
            </a:r>
          </a:p>
        </p:txBody>
      </p:sp>
      <p:sp>
        <p:nvSpPr>
          <p:cNvPr id="5" name="Text Placeholder 4"/>
          <p:cNvSpPr>
            <a:spLocks noGrp="1"/>
          </p:cNvSpPr>
          <p:nvPr>
            <p:ph type="body" idx="3"/>
          </p:nvPr>
        </p:nvSpPr>
        <p:spPr/>
        <p:txBody>
          <a:bodyPr/>
          <a:lstStyle/>
          <a:p>
            <a:r>
              <a:t>互联互通是医疗卫生信息化建设的难点</a:t>
            </a:r>
          </a:p>
        </p:txBody>
      </p:sp>
      <p:sp>
        <p:nvSpPr>
          <p:cNvPr id="6" name="Content Placeholder 5"/>
          <p:cNvSpPr>
            <a:spLocks noGrp="1"/>
          </p:cNvSpPr>
          <p:nvPr>
            <p:ph sz="half" idx="4"/>
          </p:nvPr>
        </p:nvSpPr>
        <p:spPr/>
        <p:txBody>
          <a:bodyPr/>
          <a:lstStyle/>
          <a:p>
            <a:r>
              <a:t>1. 互联互通是医疗卫生信息化建设的难点，涉及到网络建设、数据标准制定、安全保障等多个方面。</a:t>
            </a:r>
          </a:p>
          <a:p>
            <a:r>
              <a:t>2. 网络建设是互联互通的基础，需要建设统一的医疗卫生网络，实现医疗卫生机构之间的数据共享。</a:t>
            </a:r>
          </a:p>
          <a:p>
            <a:r>
              <a:t>3. 数据标准制定是互联互通的关键，需要制定统一的数据标准，使医疗卫生机构之间的数据能够互通互联。</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互联互通在医疗卫生信息化建设中的重要性</a:t>
            </a:r>
          </a:p>
        </p:txBody>
      </p:sp>
      <p:sp>
        <p:nvSpPr>
          <p:cNvPr id="3" name="Content Placeholder 2"/>
          <p:cNvSpPr>
            <a:spLocks noGrp="1"/>
          </p:cNvSpPr>
          <p:nvPr>
            <p:ph sz="half" idx="2"/>
          </p:nvPr>
        </p:nvSpPr>
        <p:spPr/>
        <p:txBody>
          <a:bodyPr/>
          <a:lstStyle/>
          <a:p>
            <a:r>
              <a:t>1. 互联互通是医疗卫生信息化建设的挑战，需要解决数据安全、网络安全、数据质量等问题。</a:t>
            </a:r>
          </a:p>
          <a:p>
            <a:r>
              <a:t>2. 数据安全是互联互通的重要问题，需要采取措施确保医疗卫生数据的安全。</a:t>
            </a:r>
          </a:p>
          <a:p>
            <a:r>
              <a:t>3. 网络安全也是互联互通的重要问题，需要采取措施确保医疗卫生网络的安全。</a:t>
            </a:r>
          </a:p>
          <a:p>
            <a:r>
              <a:t>4. 数据质量是互联互通的基础，需要确保医疗卫生数据的质量，保证医疗卫生数据的准确性和完整性。</a:t>
            </a:r>
          </a:p>
        </p:txBody>
      </p:sp>
      <p:sp>
        <p:nvSpPr>
          <p:cNvPr id="4" name="Text Placeholder 3"/>
          <p:cNvSpPr>
            <a:spLocks noGrp="1"/>
          </p:cNvSpPr>
          <p:nvPr>
            <p:ph type="body" idx="3"/>
          </p:nvPr>
        </p:nvSpPr>
        <p:spPr/>
        <p:txBody>
          <a:bodyPr/>
          <a:lstStyle/>
          <a:p/>
        </p:txBody>
      </p:sp>
      <p:sp>
        <p:nvSpPr>
          <p:cNvPr id="5" name="Content Placeholder 4"/>
          <p:cNvSpPr>
            <a:spLocks noGrp="1"/>
          </p:cNvSpPr>
          <p:nvPr>
            <p:ph sz="half" idx="4"/>
          </p:nvPr>
        </p:nvSpPr>
        <p:spPr/>
        <p:txBody>
          <a:bodyPr/>
          <a:lstStyle/>
          <a:p/>
        </p:txBody>
      </p:sp>
      <p:sp>
        <p:nvSpPr>
          <p:cNvPr id="6" name="Text Placeholder 5"/>
          <p:cNvSpPr>
            <a:spLocks noGrp="1"/>
          </p:cNvSpPr>
          <p:nvPr>
            <p:ph type="body" idx="1"/>
          </p:nvPr>
        </p:nvSpPr>
        <p:spPr/>
        <p:txBody>
          <a:bodyPr/>
          <a:lstStyle/>
          <a:p>
            <a:r>
              <a:t>互联互通是医疗卫生信息化建设的挑战</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医疗卫生信息化建设与互联互通面临的挑战</a:t>
            </a:r>
          </a:p>
        </p:txBody>
      </p:sp>
      <p:sp>
        <p:nvSpPr>
          <p:cNvPr id="3" name="Subtitle 2"/>
          <p:cNvSpPr>
            <a:spLocks noGrp="1"/>
          </p:cNvSpPr>
          <p:nvPr>
            <p:ph type="subTitle" idx="1"/>
          </p:nvPr>
        </p:nvSpPr>
        <p:spPr/>
        <p:txBody>
          <a:bodyPr/>
          <a:lstStyle/>
          <a:p>
            <a:r>
              <a:t>医疗卫生信息化建设与互联互通</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医疗卫生信息化建设与互联互通面临的挑战</a:t>
            </a:r>
          </a:p>
        </p:txBody>
      </p:sp>
      <p:sp>
        <p:nvSpPr>
          <p:cNvPr id="3" name="Text Placeholder 2"/>
          <p:cNvSpPr>
            <a:spLocks noGrp="1"/>
          </p:cNvSpPr>
          <p:nvPr>
            <p:ph type="body" idx="1"/>
          </p:nvPr>
        </p:nvSpPr>
        <p:spPr/>
        <p:txBody>
          <a:bodyPr/>
          <a:lstStyle/>
          <a:p>
            <a:r>
              <a:t>标准化与规范化缺失：</a:t>
            </a:r>
          </a:p>
        </p:txBody>
      </p:sp>
      <p:sp>
        <p:nvSpPr>
          <p:cNvPr id="4" name="Content Placeholder 3"/>
          <p:cNvSpPr>
            <a:spLocks noGrp="1"/>
          </p:cNvSpPr>
          <p:nvPr>
            <p:ph sz="half" idx="2"/>
          </p:nvPr>
        </p:nvSpPr>
        <p:spPr/>
        <p:txBody>
          <a:bodyPr/>
          <a:lstStyle/>
          <a:p>
            <a:r>
              <a:t>1. 医疗卫生信息系统标准化与规范化建设滞后，不同系统之间数据格式、编码规则、接口标准不统一，导致数据不能有效交换和共享，影响了医疗卫生信息互联互通的实现。</a:t>
            </a:r>
          </a:p>
          <a:p>
            <a:r>
              <a:t>2. 标准化与规范化建设缺乏顶层设计和统一的规划，相关标准和规范制定不健全，导致不同地区、不同医疗卫生机构之间存在严重的标准不统一问题，增加了互联互通的难度。</a:t>
            </a:r>
          </a:p>
          <a:p>
            <a:r>
              <a:t>3. 医疗卫生信息标准化与规范化建设缺乏有效的监督和管理，标准和规范的执行力度不够，导致医疗卫生机构在实际操作中难以严格按照标准和规范执行，阻碍了互联互通的推进。</a:t>
            </a:r>
          </a:p>
        </p:txBody>
      </p:sp>
      <p:sp>
        <p:nvSpPr>
          <p:cNvPr id="5" name="Text Placeholder 4"/>
          <p:cNvSpPr>
            <a:spLocks noGrp="1"/>
          </p:cNvSpPr>
          <p:nvPr>
            <p:ph type="body" idx="3"/>
          </p:nvPr>
        </p:nvSpPr>
        <p:spPr/>
        <p:txBody>
          <a:bodyPr/>
          <a:lstStyle/>
          <a:p>
            <a:r>
              <a:t>数据安全和隐私保护：</a:t>
            </a:r>
          </a:p>
        </p:txBody>
      </p:sp>
      <p:sp>
        <p:nvSpPr>
          <p:cNvPr id="6" name="Content Placeholder 5"/>
          <p:cNvSpPr>
            <a:spLocks noGrp="1"/>
          </p:cNvSpPr>
          <p:nvPr>
            <p:ph sz="half" idx="4"/>
          </p:nvPr>
        </p:nvSpPr>
        <p:spPr/>
        <p:txBody>
          <a:bodyPr/>
          <a:lstStyle/>
          <a:p>
            <a:r>
              <a:t>1. 医疗卫生信息具有高度的敏感性和保密性，涉及个人隐私、健康状况等重要信息。在医疗卫生信息化建设和互联互通过程中，数据安全和隐私保护面临着巨大的挑战。</a:t>
            </a:r>
          </a:p>
          <a:p>
            <a:r>
              <a:t>2. 医疗卫生信息系统安全漏洞和安全事件频发，黑客攻击、病毒感染、内部泄密等安全事件时有发生，导致医疗卫生信息泄露、篡改、破坏等安全问题，损害了患者的隐私权和利益。</a:t>
            </a:r>
          </a:p>
          <a:p>
            <a:r>
              <a:t>3. 医疗卫生信息互联互通带来的数据共享和流动，增加了数据泄露和隐私侵犯的风险，需要加强数据安全和隐私保护措施，确保医疗卫生信息在共享和流动过程中不被泄露和滥用。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医疗卫生信息化建设与互联互通面临的挑战</a:t>
            </a:r>
          </a:p>
        </p:txBody>
      </p:sp>
      <p:sp>
        <p:nvSpPr>
          <p:cNvPr id="3" name="Text Placeholder 2"/>
          <p:cNvSpPr>
            <a:spLocks noGrp="1"/>
          </p:cNvSpPr>
          <p:nvPr>
            <p:ph type="body" idx="1"/>
          </p:nvPr>
        </p:nvSpPr>
        <p:spPr/>
        <p:txBody>
          <a:bodyPr/>
          <a:lstStyle/>
          <a:p>
            <a:r>
              <a:t>信息化基础设施薄弱：</a:t>
            </a:r>
          </a:p>
        </p:txBody>
      </p:sp>
      <p:sp>
        <p:nvSpPr>
          <p:cNvPr id="4" name="Content Placeholder 3"/>
          <p:cNvSpPr>
            <a:spLocks noGrp="1"/>
          </p:cNvSpPr>
          <p:nvPr>
            <p:ph sz="half" idx="2"/>
          </p:nvPr>
        </p:nvSpPr>
        <p:spPr/>
        <p:txBody>
          <a:bodyPr/>
          <a:lstStyle/>
          <a:p>
            <a:r>
              <a:t>1. 我国医疗卫生信息化基础设施建设相对薄弱，医疗卫生机构的信息化程度参差不齐，信息化建设水平存在较大差距，影响了医疗卫生信息互联互通的实现。</a:t>
            </a:r>
          </a:p>
          <a:p>
            <a:r>
              <a:t>2. 医疗卫生机构的信息化建设缺乏统一的规划和标准，导致不同医疗卫生机构的信息化系统互不兼容，难以实现数据共享和互联互通。</a:t>
            </a:r>
          </a:p>
          <a:p>
            <a:r>
              <a:t>3. 医疗卫生机构的信息化建设投入不足，信息化基础设施建设落后，难以支撑医疗卫生信息化建设和互联互通的需求，制约了医疗卫生信息化的发展。</a:t>
            </a:r>
          </a:p>
        </p:txBody>
      </p:sp>
      <p:sp>
        <p:nvSpPr>
          <p:cNvPr id="5" name="Text Placeholder 4"/>
          <p:cNvSpPr>
            <a:spLocks noGrp="1"/>
          </p:cNvSpPr>
          <p:nvPr>
            <p:ph type="body" idx="3"/>
          </p:nvPr>
        </p:nvSpPr>
        <p:spPr/>
        <p:txBody>
          <a:bodyPr/>
          <a:lstStyle/>
          <a:p>
            <a:r>
              <a:t>人才短缺：</a:t>
            </a:r>
          </a:p>
        </p:txBody>
      </p:sp>
      <p:sp>
        <p:nvSpPr>
          <p:cNvPr id="6" name="Content Placeholder 5"/>
          <p:cNvSpPr>
            <a:spLocks noGrp="1"/>
          </p:cNvSpPr>
          <p:nvPr>
            <p:ph sz="half" idx="4"/>
          </p:nvPr>
        </p:nvSpPr>
        <p:spPr/>
        <p:txBody>
          <a:bodyPr/>
          <a:lstStyle/>
          <a:p>
            <a:r>
              <a:t>1. 医疗卫生信息化建设和互联互通需要大量专业技术人才，包括信息技术人员、医疗信息管理人员、数据分析人员等。</a:t>
            </a:r>
          </a:p>
          <a:p>
            <a:r>
              <a:t>2. 我国医疗卫生信息化专业技术人才严重短缺，医疗卫生机构难以招募到合格的信息化人才，导致信息化建设和互联互通难以推进。</a:t>
            </a:r>
          </a:p>
          <a:p>
            <a:r>
              <a:t>3. 医疗卫生信息化专业技术人才培养滞后，高校开设的医疗卫生信息化相关专业较少，培养的人才数量有限，难以满足医疗卫生信息化建设和互联互通的需求。</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医疗卫生信息化建设与互联互通面临的挑战</a:t>
            </a:r>
          </a:p>
        </p:txBody>
      </p:sp>
      <p:sp>
        <p:nvSpPr>
          <p:cNvPr id="3" name="Content Placeholder 2"/>
          <p:cNvSpPr>
            <a:spLocks noGrp="1"/>
          </p:cNvSpPr>
          <p:nvPr>
            <p:ph sz="half" idx="2"/>
          </p:nvPr>
        </p:nvSpPr>
        <p:spPr/>
        <p:txBody>
          <a:bodyPr/>
          <a:lstStyle/>
          <a:p>
            <a:r>
              <a:t>1. 医疗卫生信息化建设和互联互通是一项投入巨大的系统工程，需要大量的资金支持。</a:t>
            </a:r>
          </a:p>
          <a:p>
            <a:r>
              <a:t>2. 医疗卫生机构普遍缺乏资金，难以筹措足够的资金用于信息化建设和互联互通，导致信息化建设进度缓慢，难以实现互联互通。</a:t>
            </a:r>
          </a:p>
          <a:p>
            <a:r>
              <a:t>3. 政府对医疗卫生信息化建设和互联互通的投入不足，难以有效带动医疗卫生机构的信息化建设和互联互通，制约了医疗卫生信息化的发展。</a:t>
            </a:r>
          </a:p>
        </p:txBody>
      </p:sp>
      <p:sp>
        <p:nvSpPr>
          <p:cNvPr id="4" name="Text Placeholder 3"/>
          <p:cNvSpPr>
            <a:spLocks noGrp="1"/>
          </p:cNvSpPr>
          <p:nvPr>
            <p:ph type="body" idx="3"/>
          </p:nvPr>
        </p:nvSpPr>
        <p:spPr/>
        <p:txBody>
          <a:bodyPr/>
          <a:lstStyle/>
          <a:p>
            <a:r>
              <a:t>政策法规不健全：</a:t>
            </a:r>
          </a:p>
        </p:txBody>
      </p:sp>
      <p:sp>
        <p:nvSpPr>
          <p:cNvPr id="5" name="Content Placeholder 4"/>
          <p:cNvSpPr>
            <a:spLocks noGrp="1"/>
          </p:cNvSpPr>
          <p:nvPr>
            <p:ph sz="half" idx="4"/>
          </p:nvPr>
        </p:nvSpPr>
        <p:spPr/>
        <p:txBody>
          <a:bodyPr/>
          <a:lstStyle/>
          <a:p>
            <a:r>
              <a:t>1. 我国医疗卫生信息化建设和互联互通的相关政策法规尚未健全，缺乏统一的指导和规范，导致医疗卫生机构在信息化建设和互联互通过程中存在无章可循的问题。</a:t>
            </a:r>
          </a:p>
          <a:p>
            <a:r>
              <a:t>2. 医疗卫生信息化建设和互联互通涉及医疗卫生、信息技术、安全等多个领域，需要多部门协同配合，但目前缺乏统一的协调机制，导致政策法规的制定和执行缺乏协同性，影响了医疗卫生信息化建设和互联互通的推进。</a:t>
            </a:r>
          </a:p>
        </p:txBody>
      </p:sp>
      <p:sp>
        <p:nvSpPr>
          <p:cNvPr id="6" name="Text Placeholder 5"/>
          <p:cNvSpPr>
            <a:spLocks noGrp="1"/>
          </p:cNvSpPr>
          <p:nvPr>
            <p:ph type="body" idx="1"/>
          </p:nvPr>
        </p:nvSpPr>
        <p:spPr/>
        <p:txBody>
          <a:bodyPr/>
          <a:lstStyle/>
          <a:p>
            <a:r>
              <a:t>资金不足：</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医疗卫生信息化建设与互联互通的实施策略</a:t>
            </a:r>
          </a:p>
        </p:txBody>
      </p:sp>
      <p:sp>
        <p:nvSpPr>
          <p:cNvPr id="3" name="Subtitle 2"/>
          <p:cNvSpPr>
            <a:spLocks noGrp="1"/>
          </p:cNvSpPr>
          <p:nvPr>
            <p:ph type="subTitle" idx="1"/>
          </p:nvPr>
        </p:nvSpPr>
        <p:spPr/>
        <p:txBody>
          <a:bodyPr/>
          <a:lstStyle/>
          <a:p>
            <a:r>
              <a:t>医疗卫生信息化建设与互联互通</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医疗卫生信息化建设与互联互通的实施策略</a:t>
            </a:r>
          </a:p>
        </p:txBody>
      </p:sp>
      <p:sp>
        <p:nvSpPr>
          <p:cNvPr id="3" name="Content Placeholder 2"/>
          <p:cNvSpPr>
            <a:spLocks noGrp="1"/>
          </p:cNvSpPr>
          <p:nvPr>
            <p:ph sz="half" idx="2"/>
          </p:nvPr>
        </p:nvSpPr>
        <p:spPr/>
        <p:txBody>
          <a:bodyPr/>
          <a:lstStyle/>
          <a:p>
            <a:r>
              <a:t>1. 建立统一的数据标准和规范：制定统一的数据标准和规范，确保医疗卫生数据的一致性和互操作性，为医疗卫生数据的共享和交换提供基础。</a:t>
            </a:r>
          </a:p>
          <a:p>
            <a:r>
              <a:t>2. 搭建医疗卫生数据共享平台：建设安全、高效的医疗卫生数据共享平台，实现医疗卫生数据的集中存储、管理和共享，为医疗卫生机构提供便捷的数据访问服务。</a:t>
            </a:r>
          </a:p>
          <a:p>
            <a:r>
              <a:t>3. 推进医疗卫生数据开放：鼓励医疗卫生机构将医疗卫生数据向社会开放，促进医疗卫生数据的流通和利用，为医疗卫生研究、创新和决策提供数据支持。</a:t>
            </a:r>
          </a:p>
        </p:txBody>
      </p:sp>
      <p:sp>
        <p:nvSpPr>
          <p:cNvPr id="4" name="Text Placeholder 3"/>
          <p:cNvSpPr>
            <a:spLocks noGrp="1"/>
          </p:cNvSpPr>
          <p:nvPr>
            <p:ph type="body" idx="3"/>
          </p:nvPr>
        </p:nvSpPr>
        <p:spPr/>
        <p:txBody>
          <a:bodyPr/>
          <a:lstStyle/>
          <a:p>
            <a:r>
              <a:t>加强信息安全管理</a:t>
            </a:r>
          </a:p>
        </p:txBody>
      </p:sp>
      <p:sp>
        <p:nvSpPr>
          <p:cNvPr id="5" name="Content Placeholder 4"/>
          <p:cNvSpPr>
            <a:spLocks noGrp="1"/>
          </p:cNvSpPr>
          <p:nvPr>
            <p:ph sz="half" idx="4"/>
          </p:nvPr>
        </p:nvSpPr>
        <p:spPr/>
        <p:txBody>
          <a:bodyPr/>
          <a:lstStyle/>
          <a:p>
            <a:r>
              <a:t>1. 落实信息安全责任制：明确医疗卫生机构信息安全责任，建立健全信息安全管理制度，制定信息安全应急预案，加强信息安全教育和培训，提高医疗卫生机构信息安全意识。</a:t>
            </a:r>
          </a:p>
          <a:p>
            <a:r>
              <a:t>2. 采用先进的信息安全技术：应用先进的信息安全技术，如加密技术、访问控制技术、入侵检测技术等，保护医疗卫生数据安全。</a:t>
            </a:r>
          </a:p>
          <a:p>
            <a:r>
              <a:t>3. 开展定期安全检查：定期对医疗卫生信息系统进行安全检查，发现安全漏洞及时修复，防止信息泄露和破坏。</a:t>
            </a:r>
          </a:p>
        </p:txBody>
      </p:sp>
      <p:sp>
        <p:nvSpPr>
          <p:cNvPr id="6" name="Text Placeholder 5"/>
          <p:cNvSpPr>
            <a:spLocks noGrp="1"/>
          </p:cNvSpPr>
          <p:nvPr>
            <p:ph type="body" idx="1"/>
          </p:nvPr>
        </p:nvSpPr>
        <p:spPr/>
        <p:txBody>
          <a:bodyPr/>
          <a:lstStyle/>
          <a:p>
            <a:r>
              <a:t>促进医疗卫生数据共享开放</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医疗卫生信息化建设与互联互通的实施策略</a:t>
            </a:r>
          </a:p>
        </p:txBody>
      </p:sp>
      <p:sp>
        <p:nvSpPr>
          <p:cNvPr id="3" name="Content Placeholder 2"/>
          <p:cNvSpPr>
            <a:spLocks noGrp="1"/>
          </p:cNvSpPr>
          <p:nvPr>
            <p:ph sz="half" idx="2"/>
          </p:nvPr>
        </p:nvSpPr>
        <p:spPr/>
        <p:txBody>
          <a:bodyPr/>
          <a:lstStyle/>
          <a:p>
            <a:r>
              <a:t>1. 建立统一的信息标准：制定统一的信息标准，规范医疗卫生信息的采集、存储、传输和交换，实现医疗卫生信息的互联互通和共享。</a:t>
            </a:r>
          </a:p>
          <a:p>
            <a:r>
              <a:t>2. 推进信息标准的应用：鼓励医疗卫生机构采用信息标准，促进医疗卫生信息的标准化和规范化，提高医疗卫生信息的可读性和可理解性。</a:t>
            </a:r>
          </a:p>
          <a:p>
            <a:r>
              <a:t>3. 开展信息标准的培训：对医疗卫生机构人员进行信息标准的培训，提高其对信息标准的理解和应用能力，确保信息标准的有效实施。</a:t>
            </a:r>
          </a:p>
        </p:txBody>
      </p:sp>
      <p:sp>
        <p:nvSpPr>
          <p:cNvPr id="4" name="Text Placeholder 3"/>
          <p:cNvSpPr>
            <a:spLocks noGrp="1"/>
          </p:cNvSpPr>
          <p:nvPr>
            <p:ph type="body" idx="3"/>
          </p:nvPr>
        </p:nvSpPr>
        <p:spPr/>
        <p:txBody>
          <a:bodyPr/>
          <a:lstStyle/>
          <a:p>
            <a:r>
              <a:t>推进医疗卫生信息系统集成</a:t>
            </a:r>
          </a:p>
        </p:txBody>
      </p:sp>
      <p:sp>
        <p:nvSpPr>
          <p:cNvPr id="5" name="Content Placeholder 4"/>
          <p:cNvSpPr>
            <a:spLocks noGrp="1"/>
          </p:cNvSpPr>
          <p:nvPr>
            <p:ph sz="half" idx="4"/>
          </p:nvPr>
        </p:nvSpPr>
        <p:spPr/>
        <p:txBody>
          <a:bodyPr/>
          <a:lstStyle/>
          <a:p>
            <a:r>
              <a:t>1. 制定信息系统集成标准：制定信息系统集成标准，规范医疗卫生信息系统的接口、数据格式和通信协议，确保不同信息系统之间能够实现无缝集成。</a:t>
            </a:r>
          </a:p>
          <a:p>
            <a:r>
              <a:t>2. 开展信息系统集成试点：选择部分医疗卫生机构开展信息系统集成试点，积累经验，为大规模的信息系统集成提供借鉴。</a:t>
            </a:r>
          </a:p>
          <a:p>
            <a:r>
              <a:t>3. 推广信息系统集成应用：在试点成功后，推广信息系统集成应用，实现医疗卫生信息系统的全面集成，提高医疗卫生服务效率和质量。</a:t>
            </a:r>
          </a:p>
        </p:txBody>
      </p:sp>
      <p:sp>
        <p:nvSpPr>
          <p:cNvPr id="6" name="Text Placeholder 5"/>
          <p:cNvSpPr>
            <a:spLocks noGrp="1"/>
          </p:cNvSpPr>
          <p:nvPr>
            <p:ph type="body" idx="1"/>
          </p:nvPr>
        </p:nvSpPr>
        <p:spPr/>
        <p:txBody>
          <a:bodyPr/>
          <a:lstStyle/>
          <a:p>
            <a:r>
              <a:t>完善医疗卫生信息标准体系</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https://d.book118.com/016111004123010050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医疗卫生信息化建设的内涵与目标</vt:lpstr>
      <vt:lpstr> 医疗卫生信息化建设的内涵与目标</vt:lpstr>
      <vt:lpstr> 互联互通在医疗卫生信息化建设中的重要性</vt:lpstr>
      <vt:lpstr> 互联互通在医疗卫生信息化建设中的重要性</vt:lpstr>
      <vt:lpstr> 互联互通在医疗卫生信息化建设中的重要性</vt:lpstr>
      <vt:lpstr> 互联互通在医疗卫生信息化建设中的重要性</vt:lpstr>
      <vt:lpstr> 医疗卫生信息化建设与互联互通面临的挑战</vt:lpstr>
      <vt:lpstr>#. 医疗卫生信息化建设与互联互通面临的挑战</vt:lpstr>
      <vt:lpstr>#. 医疗卫生信息化建设与互联互通面临的挑战</vt:lpstr>
      <vt:lpstr>#. 医疗卫生信息化建设与互联互通面临的挑战</vt:lpstr>
      <vt:lpstr> 医疗卫生信息化建设与互联互通的实施策略</vt:lpstr>
      <vt:lpstr> 医疗卫生信息化建设与互联互通的实施策略</vt:lpstr>
      <vt:lpstr> 医疗卫生信息化建设与互联互通的实施策略</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2024-09-15T19:23:58.628</cp:lastPrinted>
  <dcterms:created xsi:type="dcterms:W3CDTF">2024-09-15T11:23:58Z</dcterms:created>
  <dcterms:modified xsi:type="dcterms:W3CDTF">2024-09-15T11:24:00Z</dcterms:modified>
</cp:coreProperties>
</file>