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D099B-CFC5-4C80-A6F9-7DB52637F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89B4D0-E8C6-40BA-8A20-0964B0036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33DB6-EA25-42ED-9F54-70C9F26CE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517061-2B2F-4A58-B2C6-79A51B81A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7C13A4-99F3-4EFE-AF03-AC3FC9F24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F492F1-356A-40C4-BF03-7A74B00F7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333AF8-18D0-44C1-B1F0-30499481F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194E34-9D67-4623-8988-C83FEB021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530C92-D210-4AB4-BCD0-FBFC2D293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D5D41C-0EDB-404F-9BF3-8AD943534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81736-A681-436F-BD55-C0B3FA20B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111223053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《大学生就业指导》职业适应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职业适应概述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职业规划与职业适应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职业素养提升与职业适应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职场技能学习与职业适应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职场心态调整与职业适应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职业适应的实践与探索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职业适应概述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899" r="338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指个体在职业环境中，通过调整自身态度、行为和技能，以适应职业要求并实现职业发展的过程。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职业适应的定义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包括职业认知、职业技能、职业态度和职业道德等多个方面，要求个体在职业发展中不断提升自身综合素质。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职业适应的内涵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良好的职业适应能够帮助个体更好地适应职业环境，减少工作压力和挫折感。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适应职业环境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增强就业竞争力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通过职业适应，个体可以不断提升自身职业技能和素养，实现职业晋升和更高层次的发展。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具备良好职业适应能力的个体更容易受到企业的青睐，提高就业竞争力。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职业适应的重要性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部分大学生在求职过程中缺乏明确的职业规划，导致职业适应困难。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958" r="18958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833" r="19833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缺乏职业规划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一些大学生在学校期间缺乏实践经验和职业技能培训，难以满足企业用人需求。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职业技能不足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部分大学生在面对职场压力和挑战时，心理素质较差，容易产生焦虑和挫败感。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心理素质欠佳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大学生职业适应现状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职业规划与职业适应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894" b="48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职业规划的意义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明确职业目标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通过职业规划，可以明确自己的职业目标和发展方向，避免盲目选择和频繁更换工作。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提升职业竞争力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有针对性的职业规划可以帮助个人提升专业技能和综合素质，增强职业竞争力。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实现个人价值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通过职业规划，可以更好地了解自己的优势和特长，选择适合自己的职业，实现个人价值。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定期评估职业规划的执行情况，根据实际情况进行调整和改进。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行动计划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制定实现职业目标的详细计划，包括学习、实践、拓展人际关系等方面的具体行动。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根据自我评估和职业探索的结果，设定明确的短期和长期职业目标。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全面评估自己的兴趣、能力、价值观和性格特点，确定适合的职业领域。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职业探索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了解不同职业的特点、要求和发展前景，收集相关信息。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职业规划的步骤与方法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42" r="25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通过职业规划，可以明确自己的职业目标和发展方向，为职业适应提供指导和支持。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职业规划是职业适应的前提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在职业规划的基础上，通过职业适应可以不断调整和完善自己的职业发展路径，实现个人与职业的匹配。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职业适应是职业规划的延伸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良好的职业规划可以提高个人的职业适应能力，而职业适应过程中的经验和反馈也可以为职业规划的调整提供依据。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职业规划与职业适应相互促进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职业规划与职业适应的关系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职业素养提升与职业适应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遵守职业规范，具备高度的责任感和职业操守，积极履行职业义务。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掌握扎实的专业知识和实践技能，具备解决实际问题的能力。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积极进取，勇于创新，具备团队协作精神和服务意识。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职业精神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职业素养的内涵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自我管理与提升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制定个人职业规划，培养自我管理能力，不断提升个人素质。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学习与实践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通过课堂学习、实习实训、社会实践等方式，不断积累知识和经验。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寻求反馈与支持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主动寻求他人的反馈和建议，不断改进自己的行为和表现。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292" r="122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职业素养提升的途径与方法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250" r="13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实现个人价值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通过职业素养的提升，能够更好地实现个人价值和职业目标，获得职业成就感和满足感。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适应职业要求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具备良好的职业素养能够更好地适应职业的要求和规范，提高工作效率和质量。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高职业素养能够提升个人的职业竞争力，获得更多的职业机会和发展空间。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职业素养与职业适应的关系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https://d.book118.com/016111223053010044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2024-09-12T15:27:51.095</cp:lastPrinted>
  <dcterms:created xsi:type="dcterms:W3CDTF">2024-09-12T07:27:51Z</dcterms:created>
  <dcterms:modified xsi:type="dcterms:W3CDTF">2024-09-12T07:27:53Z</dcterms:modified>
</cp:coreProperties>
</file>