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0D08A-CB05-4ADA-AEC3-7976073C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BDACE-B6AA-4D48-9DF9-44888D19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9F1A9-D081-434E-B2D9-E14DFCB2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39AB0-F6BB-409D-AB2D-1F983EF5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9328C-6198-4A98-B129-6F05EB7F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B94B6-CFD4-4462-8712-669EB7CA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BA5D1-B2C9-4E5B-8524-4402BADA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F180B-B68F-4455-B70D-C4436EF6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4385A-5A4D-4EC3-84B8-CBEA9060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42A96-03E8-4104-91AF-56ABF86F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6F4E8-C9CF-4E47-BE7D-79605E31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12135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培养微笑服务意识每个员工都是品牌大使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微笑服务意识重要性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微笑服务原则及技巧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员工品牌大使角色定位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培养微笑服务意识途径与方法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微笑服务意识重要性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微笑是表达友好和热情最直接的方式，能够让客户感受到被关注和尊重，从而提升客户满意度。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传递友好与热情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缓解紧张气氛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激发客户积极情绪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在与客户沟通时，微笑可以缓解紧张气氛，使客户感到轻松和舒适，有利于建立信任关系。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微笑能够激发客户的积极情绪，使客户更愿意与企业建立长期合作关系，提高客户忠诚度。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员工的微笑服务能够展示企业的专业素养和服务水平，有利于塑造良好的企业形象。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展示专业素养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满意的客户会向他人推荐企业的产品或服务，从而扩大企业知名度和影响力，提升企业口碑。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提升企业口碑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在激烈的市场竞争中，微笑服务可以成为企业的差异化竞争优势，吸引更多潜在客户。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塑造良好企业形象与口碑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增强员工自信与职业素养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提高员工自信心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通过微笑服务，员工能够感受到自己的价值被认可，从而提高自信心和自尊心。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培养职业素养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微笑服务是职业素养的重要体现之一，能够使员工更加注重自己的仪表、言谈举止等方面，提升职业素养水平。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微笑服务有助于营造和谐的团队氛围，增强团队成员之间的凝聚力和协作精神。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微笑服务原则及技巧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微笑要发自内心，表达出对客户的尊重和友善，让客户感受到温暖和关注。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真诚微笑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注意客户的言行举止，了解客户的需求和期望，提供个性化的服务。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与客户保持沟通，关注客户的反馈和建议，及时改进服务质量。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真诚友善，关注客户需求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对于客户的问题和投诉，要积极主动解决，寻找合适的解决方案，让客户满意。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认真倾听客户的问题和投诉，理解客户的情绪和需求，给予积极的回应。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在解决问题后，跟进客户的反馈，确保问题得到妥善解决，提高客户满意度。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耐心倾听，积极解决问题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鼓励赞美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适时给予客户鼓励和赞美，增强客户的自信心和归属感，提升客户满意度。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在工作中保持积极向上的态度，热情为客户服务，让客户感受到活力和专业。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在面对客户时，传递积极、乐观的情绪，感染客户，营造良好的服务氛围。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保持热情，传递正能量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员工品牌大使角色定位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仪表整洁、举止大方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员工的外在形象和举止代表着企业的形象，要保持干净、整洁的仪表，以及礼貌、得体的举止。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专业素养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员工需要具备扎实的专业知识和技能，以便为客户提供准确、专业的服务。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员工在工作中要保持积极、热情的态度，让客户感受到企业的活力和温暖。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代表企业形象，展现专业素养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员工需要全面了解企业的历史、愿景、使命和价值观，以便将企业文化准确地传递给客户。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员工要清晰表达品牌所代表的价值和理念，提升客户对品牌的认知度和好感度。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员工要在日常工作中积极践行企业文化，成为企业文化的传播者和践行者。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成为企业文化传播者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传播企业文化，传递品牌价值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https://d.book118.com/016112135141010045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2024-09-14T10:35:30.708</cp:lastPrinted>
  <dcterms:created xsi:type="dcterms:W3CDTF">2024-09-14T02:35:30Z</dcterms:created>
  <dcterms:modified xsi:type="dcterms:W3CDTF">2024-09-14T02:35:33Z</dcterms:modified>
</cp:coreProperties>
</file>