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5D720-7180-4B8F-AEB3-3F22EBE16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FBC71-1100-4C09-81CA-07FEFC6FD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D2718-2D58-493C-9778-017BA44D8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5313E-0D15-4C26-AA2F-0CD8F43E1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029A5-36D5-436D-B089-D5EFAB785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538C8C-CDC5-4491-83F4-B28A28825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758278-26E1-45D7-ACEF-935F5F98B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4C00D-34B7-4B66-891D-075A6A85A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86CD0-A9D9-44FF-9E14-89B5D13A5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06885-9AB8-4814-A714-317485090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56E58-EFB4-4AB3-820E-FF4963CB1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12232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产科护理教学设计比赛PPT\n## 1.妇产科护理教学的背景与重要性\n### 1.1妇产科护理在现代医疗体系中的地位\n### 1.2妇产科护理教学的现状与挑战\n### 1.3提高妇产科护理教学质量的意义\n## 2.妇产科护理教学设计理念与方法\n### 2.1以学生为中心的教学设计理念\n### 2.2多元化教学方法在妇产科护理教学中的应用\n### 2.3评估与反馈在妇产科护理教学中的作用\n## 3.妇产科护理教学课程设计与实施\n### 3.1妇产科护理教学课程体系的构建\n### 3.2妇产科护理教学课程内容的安排\n### 3.3妇产科护理教学课程实践环节的设计\n## 4.妇产科护理教学师资队伍建设\n### 4.1妇产科护理教学师资的基本要求\n### 4.2妇产科护理教学师资的培养与培训\n### 4.3妇产科护理教学师资的考核与激励机制\n## 5.妇产科护理教学基地建设\n### 5.1妇产科护理教学基地的功能与要求\n### 5.2妇产科护理教学基地的建设与完善\n### 5.3妇产科护理教学基地的管理与维护\n## 6.妇产科护理教学效果评价与改进\n### 6.1妇产科护理教学效果的评价指标体系\n### 6.2妇产科护理教学效果的评估方法\n### 6.3妇产科护理教学的持续改进与优化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300"/>
              <a:t>妇产科护理教学设计比赛PPT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妇产科护理教学的背景与重要性</a:t>
            </a:r>
            <a:endParaRPr/>
          </a:p>
        </p:txBody>
      </p:sp>
      <p:sp>
        <p:nvSpPr>
          <p:cNvPr id="8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妇产科护理是医疗体系的重要组成部分</a:t>
                </a:r>
                <a:endParaRPr/>
              </a:p>
            </p:txBody>
          </p:sp>
          <p:sp>
            <p:nvSpPr>
              <p:cNvPr id="1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涉及到女性的生殖健康和计划生育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对母婴健康具有重要意义</a:t>
                </a:r>
                <a:endParaRPr/>
              </a:p>
            </p:txBody>
          </p:sp>
        </p:grpSp>
        <p:grpSp>
          <p:nvGrpSpPr>
            <p:cNvPr id="12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妇产科护理服务的需求逐年增加</a:t>
                </a:r>
                <a:endParaRPr/>
              </a:p>
            </p:txBody>
          </p:sp>
          <p:sp>
            <p:nvSpPr>
              <p:cNvPr id="1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随着人口老龄化和生育政策的调整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妇产科护理服务的需求不断增长</a:t>
                </a:r>
                <a:endParaRPr/>
              </a:p>
            </p:txBody>
          </p:sp>
        </p:grpSp>
        <p:grpSp>
          <p:nvGrpSpPr>
            <p:cNvPr id="12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妇产科护理在医疗行业中的发展前景</a:t>
                </a:r>
                <a:endParaRPr/>
              </a:p>
            </p:txBody>
          </p:sp>
          <p:sp>
            <p:nvSpPr>
              <p:cNvPr id="1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妇产科护理专业人才的短缺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妇产科护理服务的专业化和规范化程度有待提高</a:t>
                </a:r>
                <a:endParaRPr/>
              </a:p>
            </p:txBody>
          </p:sp>
        </p:grpSp>
      </p:grpSp>
      <p:pic>
        <p:nvPicPr>
          <p:cNvPr id="12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妇产科护理在现代医疗体系中的地位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3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3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3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妇产科护理教学的现状</a:t>
                </a:r>
                <a:endParaRPr/>
              </a:p>
            </p:txBody>
          </p:sp>
          <p:sp>
            <p:nvSpPr>
              <p:cNvPr id="1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传统的教学模式仍然存在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教学方法单一，缺乏创新性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师资力量不足，教学质量参差不齐</a:t>
                </a:r>
                <a:endParaRPr/>
              </a:p>
            </p:txBody>
          </p:sp>
          <p:sp>
            <p:nvSpPr>
              <p:cNvPr id="1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妇产科护理教学面临的挑战</a:t>
                </a:r>
                <a:endParaRPr/>
              </a:p>
            </p:txBody>
          </p:sp>
          <p:sp>
            <p:nvSpPr>
              <p:cNvPr id="1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如何适应现代医疗体系的发展需求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如何提高教学质量和效果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如何培养合格的妇产科护理专业人才</a:t>
                </a:r>
                <a:endParaRPr/>
              </a:p>
            </p:txBody>
          </p:sp>
          <p:sp>
            <p:nvSpPr>
              <p:cNvPr id="1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妇产科护理教学的现状与挑战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提高妇产科护理教学质量有助于保障母婴健康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为孕产妇提供优质的护理服务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降低孕产妇和新生儿的病死率</a:t>
                </a:r>
                <a:endParaRPr/>
              </a:p>
            </p:txBody>
          </p:sp>
          <p:pic>
            <p:nvPicPr>
              <p:cNvPr id="1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提高妇产科护理教学质量有助于提高医疗行业的整体水平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优化医疗资源配置，提高医疗服务效率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提高医疗行业的竞争力和影响力</a:t>
                </a:r>
                <a:endParaRPr/>
              </a:p>
            </p:txBody>
          </p:sp>
          <p:pic>
            <p:nvPicPr>
              <p:cNvPr id="16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提高妇产科护理教学质量有助于提升护理专业的社会地位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增强护理专业人才的职业认同感和荣誉感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为护理专业的发展创造良好的社会环境</a:t>
                </a:r>
                <a:endParaRPr/>
              </a:p>
            </p:txBody>
          </p:sp>
          <p:pic>
            <p:nvPicPr>
              <p:cNvPr id="16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提高妇产科护理教学质量的意义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妇产科护理教学设计理念与方法</a:t>
            </a:r>
            <a:endParaRPr/>
          </a:p>
        </p:txBody>
      </p:sp>
      <p:sp>
        <p:nvSpPr>
          <p:cNvPr id="17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以学生为中心的教学设计理念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以学生为中心的教学设计理念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注重学生的需求和兴趣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激发学生的学习积极性和主动性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培养学生的创新能力和实践能力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以学生为中心的教学设计方法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采用启发式、案例式和情境式教学方法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利用现代教育技术，提高教学效果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注重学生评价，实现教学过程的持续改进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多元化教学方法的应用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采用讲授、讨论、实践和自主学习等多种教学方法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充分利用网络资源和虚拟实验室，拓宽教学渠道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鼓励学生参与课题研究，培养科研能力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妇产科护理教学中的多元化教学方法实例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案例分析法在妇产科护理教学中的应用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角色扮演法在妇产科护理教学中的应用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小组讨论法在妇产科护理教学中的应用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多元化教学方法在妇产科护理教学中的应用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评估与反馈在妇产科护理教学中的作用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评估与反馈在妇产科护理教学中的作用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了解学生的学习进度和需求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为教学过程的持续改进提供依据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提高教学质量，促进学生发展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妇产科护理教学中的评估与反馈方法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形成性评价和终结性评价相结合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学生自我评价和同伴评价相结合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教师评价和学生评价相结合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妇产科护理教学课程设计与实施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妇产科护理教学课程体系的构建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妇产科护理教学课程体系的构建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根据护理专业培养目标，明确课程目标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整合课程内容，突出妇产科护理特色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注重课程的实践性和创新性，提高学生的综合素质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妇产科护理教学课程体系的具体内容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妇产科护理理论基础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妇产科护理临床技能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妇产科护理人文关怀和伦理道德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妇产科护理教学课程内容的安排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合理安排课程时间和教学进度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确保课程内容的系统性和连贯性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体现课程内容的实用性和先进性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妇产科护理教学课程内容的实例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妇产科护理学理论基础课程内容安排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妇产科护理临床技能课程内容安排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妇产科护理人文关怀和伦理道德课程内容安排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妇产科护理教学课程内容的安排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妇产科护理教学课程实践环节的设计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妇产科护理教学课程实践环节的设计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加强对学生实践能力的培养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提供丰富的实践教学资源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建立完善的实践教学评价体系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妇产科护理教学课程实践环节的实例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妇产科护理临床实习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妇产科护理案例分析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妇产科护理技能操作训练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https://d.book118.com/016112232055010051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妇产科护理教学设计比赛PPT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2024-09-17T01:46:50.904</cp:lastPrinted>
  <dcterms:created xsi:type="dcterms:W3CDTF">2024-09-16T17:46:50Z</dcterms:created>
  <dcterms:modified xsi:type="dcterms:W3CDTF">2024-09-16T17:46:52Z</dcterms:modified>
</cp:coreProperties>
</file>