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30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19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CA7749-167A-4001-9854-957B23F79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1F16CA-F114-4D71-A127-DD943C3F2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718E1-CC89-4106-857A-919EF1D69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43DEAE-6CC4-43EB-B699-87417C570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2C467C-8E5A-4B8B-A5AF-CB0526963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3CD6FC-205A-4F95-9F46-7A00BC668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40E5B8-33D6-4AC4-BC13-685E58F5B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2B38D-77DC-47D6-88AD-BD8C93E8D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B97A22-2DA1-4DCC-A780-1D3A6E6D0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DFEFE-6120-4AE2-9323-8D20CDB39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3F823-979E-417D-A36C-63CBD62BE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291" r:id="rId2"/>
    <p:sldLayoutId id="2147485292" r:id="rId3"/>
    <p:sldLayoutId id="2147485293" r:id="rId4"/>
    <p:sldLayoutId id="2147485294" r:id="rId5"/>
    <p:sldLayoutId id="2147485295" r:id="rId6"/>
    <p:sldLayoutId id="2147485296" r:id="rId7"/>
    <p:sldLayoutId id="2147485297" r:id="rId8"/>
    <p:sldLayoutId id="2147485298" r:id="rId9"/>
    <p:sldLayoutId id="2147485299" r:id="rId10"/>
    <p:sldLayoutId id="214748530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11313021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浓缩鸡胆膏项目市场调研报告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稻壳公司</a:t>
            </a:r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调研目的</a:t>
            </a: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调研方法</a:t>
            </a: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调研结果</a:t>
            </a: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市场分析</a:t>
            </a: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调研目的</a:t>
            </a:r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了解浓缩鸡胆膏市场的现状</a:t>
            </a:r>
          </a:p>
        </p:txBody>
      </p:sp>
      <p:sp>
        <p:nvSpPr>
          <p:cNvPr id="104890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0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调研目的：了解浓缩鸡胆膏市场的现状、竞争格局、消费者需求和未来发展趋势</a:t>
            </a:r>
          </a:p>
        </p:txBody>
      </p:sp>
      <p:sp>
        <p:nvSpPr>
          <p:cNvPr id="104891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调研方法：通过问卷调查、访谈、文献资料等多种方式收集数据和信息</a:t>
            </a:r>
          </a:p>
        </p:txBody>
      </p:sp>
      <p:sp>
        <p:nvSpPr>
          <p:cNvPr id="104891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调研结果：对浓缩鸡胆膏市场的现状进行了详细的分析，包括市场规模、消费者需求、竞争格局等方面</a:t>
            </a:r>
          </a:p>
        </p:txBody>
      </p:sp>
      <p:sp>
        <p:nvSpPr>
          <p:cNvPr id="104892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调研结论：根据调研结果，提出了针对浓缩鸡胆膏市场的未来发展趋势和营销策略的建议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分析浓缩鸡胆膏市场的趋势</a:t>
            </a:r>
          </a:p>
        </p:txBody>
      </p:sp>
      <p:sp>
        <p:nvSpPr>
          <p:cNvPr id="104896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浓缩鸡胆膏市场竞争格局：主要竞争对手、市场份额、营销策略等</a:t>
            </a:r>
          </a:p>
        </p:txBody>
      </p:sp>
      <p:sp>
        <p:nvSpPr>
          <p:cNvPr id="104897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浓缩鸡胆膏市场现状：市场规模、销售渠道、消费者群体等</a:t>
            </a:r>
          </a:p>
        </p:txBody>
      </p:sp>
      <p:sp>
        <p:nvSpPr>
          <p:cNvPr id="104897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浓缩鸡胆膏市场趋势：未来发展方向、市场需求变化、技术进步等</a:t>
            </a:r>
          </a:p>
        </p:txBody>
      </p:sp>
      <p:sp>
        <p:nvSpPr>
          <p:cNvPr id="104898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浓缩鸡胆膏市场前景预测：未来市场规模预测、市场增长点预测等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为浓缩鸡胆膏项目提供市场参考</a:t>
            </a:r>
          </a:p>
        </p:txBody>
      </p:sp>
      <p:sp>
        <p:nvSpPr>
          <p:cNvPr id="104902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了解市场现状和竞争情况</a:t>
            </a:r>
          </a:p>
        </p:txBody>
      </p:sp>
      <p:sp>
        <p:nvSpPr>
          <p:cNvPr id="104903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分析消费者需求和购买行为</a:t>
            </a:r>
          </a:p>
        </p:txBody>
      </p:sp>
      <p:sp>
        <p:nvSpPr>
          <p:cNvPr id="104904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评估产品定位和营销策略的合理性</a:t>
            </a:r>
          </a:p>
        </p:txBody>
      </p:sp>
      <p:sp>
        <p:nvSpPr>
          <p:cNvPr id="104904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为制定市场拓展计划提供依据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调研方法</a:t>
            </a:r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文献资料调研</a:t>
            </a:r>
          </a:p>
        </p:txBody>
      </p:sp>
      <p:sp>
        <p:nvSpPr>
          <p:cNvPr id="1049138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调研目的：了解浓缩鸡胆膏项目的市场现状、竞争格局和发展趋势</a:t>
            </a:r>
          </a:p>
        </p:txBody>
      </p:sp>
      <p:sp>
        <p:nvSpPr>
          <p:cNvPr id="1049140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调研方法：通过查阅相关文献、资料，收集市场数据和信息</a:t>
            </a:r>
          </a:p>
        </p:txBody>
      </p:sp>
      <p:sp>
        <p:nvSpPr>
          <p:cNvPr id="1049142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调研范围：涵盖了浓缩鸡胆膏项目的相关文献、资料、市场数据和信息</a:t>
            </a:r>
          </a:p>
        </p:txBody>
      </p:sp>
      <p:sp>
        <p:nvSpPr>
          <p:cNvPr id="1049144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调研结果：对浓缩鸡胆膏项目的市场现状、竞争格局和发展趋势进行了深入的分析和研究，为项目的决策提供了有力的支持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实地走访调研</a:t>
            </a:r>
          </a:p>
        </p:txBody>
      </p:sp>
      <p:sp>
        <p:nvSpPr>
          <p:cNvPr id="104918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调研方法：问卷调查、访谈、观察等</a:t>
            </a:r>
          </a:p>
        </p:txBody>
      </p:sp>
      <p:sp>
        <p:nvSpPr>
          <p:cNvPr id="104918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调研目的：了解浓缩鸡胆膏项目的市场需求、消费者行为和竞争情况</a:t>
            </a:r>
          </a:p>
        </p:txBody>
      </p:sp>
      <p:sp>
        <p:nvSpPr>
          <p:cNvPr id="104919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调研对象：目标消费者、竞争对手、销售渠道等</a:t>
            </a:r>
          </a:p>
        </p:txBody>
      </p:sp>
      <p:sp>
        <p:nvSpPr>
          <p:cNvPr id="104920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调研过程：制定调研计划、实地走访、收集数据、整理分析等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问卷调查</a:t>
            </a:r>
          </a:p>
        </p:txBody>
      </p:sp>
      <p:sp>
        <p:nvSpPr>
          <p:cNvPr id="104924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4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定义：一种以书面形式向特定人群发送并收集数据的调研方法</a:t>
            </a:r>
          </a:p>
        </p:txBody>
      </p:sp>
      <p:sp>
        <p:nvSpPr>
          <p:cNvPr id="104925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目的：了解受众对某一产品或服务的态度和需求</a:t>
            </a:r>
          </a:p>
        </p:txBody>
      </p:sp>
      <p:sp>
        <p:nvSpPr>
          <p:cNvPr id="104925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6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类型：网络问卷、纸质问卷、电话问卷等</a:t>
            </a:r>
          </a:p>
        </p:txBody>
      </p:sp>
      <p:sp>
        <p:nvSpPr>
          <p:cNvPr id="104926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优势：快速、便捷、可大范围收集数据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专家访谈</a:t>
            </a:r>
          </a:p>
        </p:txBody>
      </p:sp>
      <p:sp>
        <p:nvSpPr>
          <p:cNvPr id="104930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访谈内容：探讨浓缩鸡胆膏项目的市场前景、竞争格局、消费者需求等方面</a:t>
            </a:r>
          </a:p>
        </p:txBody>
      </p:sp>
      <p:sp>
        <p:nvSpPr>
          <p:cNvPr id="104932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访谈结果：总结专家的观点和建议，为项目决策提供参考</a:t>
            </a:r>
          </a:p>
        </p:txBody>
      </p:sp>
      <p:sp>
        <p:nvSpPr>
          <p:cNvPr id="104932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访谈目的：了解行业趋势、市场现状及未来发展前景</a:t>
            </a:r>
          </a:p>
        </p:txBody>
      </p:sp>
      <p:sp>
        <p:nvSpPr>
          <p:cNvPr id="104932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访谈对象：行业专家、学者、企业高管等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调研结果</a:t>
            </a:r>
          </a:p>
        </p:txBody>
      </p:sp>
      <p:sp>
        <p:nvSpPr>
          <p:cNvPr id="104936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https://d.book118.com/016113130214010101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Calibri Light</vt:lpstr>
      <vt:lpstr>Wingdings</vt:lpstr>
      <vt:lpstr>Office Theme</vt:lpstr>
      <vt:lpstr>浓缩鸡胆膏项目市场调研报告</vt:lpstr>
      <vt:lpstr>目录</vt:lpstr>
      <vt:lpstr>添加章节标题</vt:lpstr>
      <vt:lpstr>调研目的</vt:lpstr>
      <vt:lpstr>PowerPoint Presentation</vt:lpstr>
      <vt:lpstr>了解浓缩鸡胆膏市场的现状</vt:lpstr>
      <vt:lpstr>分析浓缩鸡胆膏市场的趋势</vt:lpstr>
      <vt:lpstr>为浓缩鸡胆膏项目提供市场参考</vt:lpstr>
      <vt:lpstr>调研方法</vt:lpstr>
      <vt:lpstr>PowerPoint Presentation</vt:lpstr>
      <vt:lpstr>文献资料调研</vt:lpstr>
      <vt:lpstr>实地走访调研</vt:lpstr>
      <vt:lpstr>问卷调查</vt:lpstr>
      <vt:lpstr>专家访谈</vt:lpstr>
      <vt:lpstr>调研结果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2024-09-26T11:02:50.838</cp:lastPrinted>
  <dcterms:created xsi:type="dcterms:W3CDTF">2024-09-26T03:02:50Z</dcterms:created>
  <dcterms:modified xsi:type="dcterms:W3CDTF">2024-09-26T03:02:52Z</dcterms:modified>
</cp:coreProperties>
</file>