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8EEF3-3A0D-4461-A53A-FD47890CC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3C960-02EB-4E4D-9728-05791CA95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E6110-3118-4059-AA85-F5794D4AE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5B3AC9-49BB-40A8-9932-E723EBD0E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BE98FE-3E3E-49C6-87CE-E630EB4BF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79D1F7-CEB0-4571-A7B8-7BF4F9818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1B5A98-BE42-47C8-B723-9DCED00C6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439FBF-CAAA-471D-9C79-E4528EC05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A48955-93B9-4EDE-9572-DC6042470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5C3C6-517B-488D-BB1F-E734AAE3E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C1F61-91F2-4413-9E80-1D8EF52FB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11500323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9月6日-9月12日工作总结及工作计划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个人能力提升与自我反思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公司政策与规章制度学习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客户关系维护与拓展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完成了市场调研报告，对竞争对手进行了详细的分析，为公司制定营销策略提供了重要依据。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协助销售团队完成了本周的销售目标，实现了业绩的稳步增长。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参与了新产品的开发工作，提出了创新性的建议和方案，得到了领导的认可。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本周完成任务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在市场调研中，发现了一些潜在的市场机会，为公司的业务拓展提供了新的思路。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在销售过程中，积极与客户沟通，了解客户需求，提供了个性化的解决方案，赢得了客户的好评。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768" b="29768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在新产品开发中，发挥了团队合作精神，与同事们共同协作，高效完成了任务。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工作亮点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在市场调研中，对某些细节考虑不够周全，导致分析结果存在一定的偏差。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在销售过程中，对某些客户的需求理解不够深入，需要进一步加强与客户的沟通。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373" b="1137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278" b="1627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在新产品开发中，对某些技术难题的解决不够迅速和有效，需要加强技术学习和实践。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373" b="1137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完成市场调研报告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对目标市场进行深入分析，收集竞争对手情报，了解客户需求和行业动态。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推进产品研发进度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组织团队进行产品功能设计和开发，确保按计划完成阶段性目标。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与潜在合作伙伴洽谈合作，寻求新的销售渠道和机会。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下周重点任务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提升市场份额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通过有效的市场推广和销售策略，提高公司在目标市场的知名度和竞争力。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优化产品性能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根据市场调研结果和用户需求反馈，不断改进产品功能和质量，提升用户体验。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拓展业务领域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积极寻找新的业务机会和合作伙伴，推动公司业务多元化发展。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工作目标及期望成果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集中精力完成市场调研报告，梳理和分析调研结果。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周一至周三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417" r="13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周四至周五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周六至周日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组织团队进行产品研发讨论和设计工作，确保研发进度按计划推进。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安排与潜在合作伙伴的商务洽谈会议，寻求合作机会和拓展销售渠道。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时间安排与优先级排序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34345" y="2506766"/>
            <a:ext cx="11957655" cy="2099469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73281" y="1802343"/>
            <a:ext cx="631058" cy="631058"/>
            <a:chOff x="1473281" y="1802343"/>
            <a:chExt cx="631058" cy="631058"/>
          </a:xfrm>
        </p:grpSpPr>
        <p:sp>
          <p:nvSpPr>
            <p:cNvPr id="4" name="AutoShape 4"/>
            <p:cNvSpPr/>
            <p:nvPr/>
          </p:nvSpPr>
          <p:spPr>
            <a:xfrm>
              <a:off x="1473281" y="1802343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73281" y="1902927"/>
              <a:ext cx="631058" cy="401574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406325" y="5062819"/>
            <a:ext cx="631058" cy="631058"/>
            <a:chOff x="2406325" y="5062819"/>
            <a:chExt cx="631058" cy="631058"/>
          </a:xfrm>
        </p:grpSpPr>
        <p:sp>
          <p:nvSpPr>
            <p:cNvPr id="7" name="AutoShape 7"/>
            <p:cNvSpPr/>
            <p:nvPr/>
          </p:nvSpPr>
          <p:spPr>
            <a:xfrm>
              <a:off x="2406325" y="5062819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TextBox 8"/>
            <p:cNvSpPr txBox="1"/>
            <p:nvPr/>
          </p:nvSpPr>
          <p:spPr>
            <a:xfrm>
              <a:off x="2406325" y="5170597"/>
              <a:ext cx="631058" cy="401574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6325331" y="1802343"/>
            <a:ext cx="631058" cy="631058"/>
            <a:chOff x="6325331" y="1802343"/>
            <a:chExt cx="631058" cy="631058"/>
          </a:xfrm>
        </p:grpSpPr>
        <p:sp>
          <p:nvSpPr>
            <p:cNvPr id="10" name="AutoShape 10"/>
            <p:cNvSpPr/>
            <p:nvPr/>
          </p:nvSpPr>
          <p:spPr>
            <a:xfrm>
              <a:off x="6325331" y="1802343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6325331" y="1907194"/>
              <a:ext cx="631058" cy="401574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7864338" y="5062819"/>
            <a:ext cx="631058" cy="631058"/>
            <a:chOff x="7864338" y="5062819"/>
            <a:chExt cx="631058" cy="631058"/>
          </a:xfrm>
        </p:grpSpPr>
        <p:sp>
          <p:nvSpPr>
            <p:cNvPr id="13" name="AutoShape 13"/>
            <p:cNvSpPr/>
            <p:nvPr/>
          </p:nvSpPr>
          <p:spPr>
            <a:xfrm>
              <a:off x="7864338" y="5062819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TextBox 14"/>
            <p:cNvSpPr txBox="1"/>
            <p:nvPr/>
          </p:nvSpPr>
          <p:spPr>
            <a:xfrm>
              <a:off x="7864338" y="5171572"/>
              <a:ext cx="631058" cy="401574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15" name="AutoShape 15"/>
          <p:cNvSpPr/>
          <p:nvPr/>
        </p:nvSpPr>
        <p:spPr>
          <a:xfrm>
            <a:off x="2318985" y="1485710"/>
            <a:ext cx="2323724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根据任务的重要性和紧急程度，优先级排序如下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145706" y="1485710"/>
            <a:ext cx="2299372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完成市场调研报告（高优先级）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324375" y="4766363"/>
            <a:ext cx="2299372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推进产品研发进度（中优先级）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4801322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拓展销售渠道（低优先级）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时间安排与优先级排序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6250" r="36250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协作成果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本周我们团队在项目推进、问题解决和资源共享等方面取得了显著成果。通过共同努力，我们成功完成了项目A的关键节点，并在项目B中实现了重要突破。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协作氛围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团队成员之间保持积极、开放的沟通，共同解决问题，形成了良好的团队协作氛围。在遇到挑战时，大家能够相互支持，共同寻找解决方案。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协作效率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通过合理的任务分配和进度安排，我们团队在本周实现了高效协作。每个成员都能够明确自己的职责，并在规定时间内完成任务，确保项目按计划推进。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本周团队协作情况回顾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在沟通过程中，我始终注重倾听他人的观点和需求，并努力理解对方的立场和感受。通过倾听和理解，我能够更好地与他人建立联系，并找到共同点。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4792" r="4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为了确保沟通顺畅，我在表达观点时会尽量使用简洁明了的语言，并避免使用模糊或含糊不清的措辞。同时，我还会注意语气和表情的传达，以确保信息能够被正确理解。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在团队协作中，及时反馈对于保持沟通畅通至关重要。我会在发现问题或需要帮助时及时与团队成员沟通，并提供具体、可操作的反馈意见，以便大家能够迅速采取行动。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有效沟通技巧分享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https://d.book118.com/016115003233010035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2024-09-05T23:52:55.311</cp:lastPrinted>
  <dcterms:created xsi:type="dcterms:W3CDTF">2024-09-05T15:52:55Z</dcterms:created>
  <dcterms:modified xsi:type="dcterms:W3CDTF">2024-09-05T15:52:57Z</dcterms:modified>
</cp:coreProperties>
</file>