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5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C9B7C-D882-4B2D-B03F-17C6E9BB6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ADC89-0E2A-4016-8CBB-98859C6D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72961-A696-4215-A537-C53B5A956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0AD98-9B88-407B-AA62-51B9B5DCE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451DD-9F98-43FC-966C-CB58004E0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2372B-4847-4B0D-8B8C-39DE145C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85635-2F05-4A91-8669-8874CFA3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A220F-FC16-4346-8C16-B1D9870AA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43E39-1B0A-4622-A03F-2937E1C65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775ED-A352-4C1D-87D5-576BE96C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0E464-3EBB-4CDE-938A-63DA2ACB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48" r:id="rId2"/>
    <p:sldLayoutId id="2147491449" r:id="rId3"/>
    <p:sldLayoutId id="2147491450" r:id="rId4"/>
    <p:sldLayoutId id="2147491451" r:id="rId5"/>
    <p:sldLayoutId id="2147491452" r:id="rId6"/>
    <p:sldLayoutId id="2147491453" r:id="rId7"/>
    <p:sldLayoutId id="2147491454" r:id="rId8"/>
    <p:sldLayoutId id="2147491455" r:id="rId9"/>
    <p:sldLayoutId id="2147491456" r:id="rId10"/>
    <p:sldLayoutId id="214749145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15043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企业文化塑造与落地总结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企业文化塑造的重要性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企业文化落地的关键要素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企业文化塑造的方法和步骤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企业文化塑造与落地的挑战与对策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企业文化塑造与落地的案例分析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https://d.book118.com/016115043140010035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企业文化塑造与落地总结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2024-09-05T11:48:39.561</cp:lastPrinted>
  <dcterms:created xsi:type="dcterms:W3CDTF">2024-09-05T03:48:39Z</dcterms:created>
  <dcterms:modified xsi:type="dcterms:W3CDTF">2024-09-05T03:48:41Z</dcterms:modified>
</cp:coreProperties>
</file>