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133A3-356B-4D4A-AA5F-F00C1082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CEEB3-F683-4D3D-9AFF-B69C5702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C846E-2495-436D-97BE-FE74A3D9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73663-0196-4EC9-9DCA-CCAA438D6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CDE9E-F276-4800-806C-D54E65BEB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6F64FF-8C6E-47E9-8E34-20ED59F3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F647EC-8AB1-40B6-8958-539A5F5B8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0F66F-7C7D-471B-85A0-CB7CAA04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8A80-AFFB-4F78-8FBA-81D8F93A4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7FD44-C3A8-46AC-84C7-12E21F8D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FF2FB-009A-45D0-958A-294A995EF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0014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建立整体医院手卫生文化的关键措施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关键措施一：完善手卫生设施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关键措施二：加强手卫生知识培训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关键措施三：建立手卫生监管机制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关键措施四：激励与惩罚并重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通过强化手卫生文化，降低医院感染率，提高医疗质量。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67" b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应对全球卫生挑战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减少因医护人员手传播导致的交叉感染，确保患者安全。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积极应对全球性的医院感染问题，提升医院整体卫生水平。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47" b="67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手卫生文化的重要性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有效的手卫生能显著减少细菌和病毒的传播，从而降低医院感染率。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提高医护人员防范意识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强化手卫生文化，使医护人员充分认识到手卫生在预防医院感染中的重要作用，提高防范意识。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提升医院形象与信誉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通过建立良好的手卫生文化，展示医院对医疗质量和患者安全的重视，提升医院形象与信誉。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医院各区域应配备足够数量的洗手池，提供方便易用的水龙头，并保持设施清洁和良好运转。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514" r="2651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提供充足的洗手液和干手设施，如纸巾或干手机，确保医务人员和患者能够随时进行手卫生。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洗手用品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在需要接触患者或进行无菌操作的场合，医务人员应佩戴合适的手套，并定期更换。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手套使用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手卫生设施及用品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定期对医务人员进行手卫生知识和技能的培训，提高他们对手卫生重要性的认识。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通过宣传册、视频等多种形式，向患者及家属普及手卫生知识，鼓励他们积极参与手卫生实践。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在医院各区域设置手卫生宣传标语和海报，营造关注手卫生的氛围。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手卫生知识普及程度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手卫生监管与反馈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设立手卫生监管部门或专职人员，对手卫生执行情况进行定期检查和评估，并将结果及时反馈给相关科室和人员，以便及时改进和提高手卫生质量。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手卫生依从性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通过观察和记录医务人员手卫生执行情况，评估手卫生依从率，并针对存在的问题进行改进。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手卫生设施维护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定期检查和维护手卫生设施，确保其正常运转和清洁卫生。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手卫生用品管理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建立手卫生用品管理制度，确保用品的充足供应和及时更新。同时，对过期或不合格的用品进行及时处理。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手卫生执行情况及问题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关键措施一：完善手卫生设施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设施旁应设置明显的标识，说明正确的使用方法和时机，提高手卫生的执行率。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在医院各区域，特别是高风险区域（如手术室、ICU等）设置足够数量的手卫生设施，确保医护人员和患者能够方便、及时地进行手卫生操作。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提供不同类型的手卫生设施，如洗手液、干手器、快速手消毒剂等，以满足不同需求和场景。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提供便捷的手卫生设施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根据医院实际需求和医护人员的使用习惯，合理配置手卫生用品，避免浪费和不必要的成本支出。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对医护人员进行手卫生用品使用方法的培训，确保正确、有效地使用相关产品。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选择对皮肤刺激小、杀菌效果好的洗手液和消毒剂，提高手卫生的质量和舒适度。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优化手卫生用品的选择和使用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定期对医院内所有手卫生设施进行检查，确保其正常运转和清洁度。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对出现故障或损坏的设施进行及时维修或更换，保证手卫生操作的连续性和便捷性。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根据技术进步和实际需求，对手卫生设施进行更新升级，提高手卫生的效率和效果。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定期维护和更新手卫生设施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关键措施二：加强手卫生知识培训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https://d.book118.com/016120014203010040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2024-09-07T07:05:03.624</cp:lastPrinted>
  <dcterms:created xsi:type="dcterms:W3CDTF">2024-09-06T23:05:03Z</dcterms:created>
  <dcterms:modified xsi:type="dcterms:W3CDTF">2024-09-06T23:05:05Z</dcterms:modified>
</cp:coreProperties>
</file>