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3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BBDC8-1BDF-4EDB-8E82-E6FB0487B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4360C-75DB-45F0-BDFA-5BF9B946C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02EB4-292F-42B7-A995-0960D1864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DDC73-D0A3-4260-A4EA-0413F7FAD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9CC456-F7EB-4050-91BB-C64880CD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64059-A792-46CA-AD13-A3696E7C7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64AF61-B070-4A4B-9FC2-CFF9C046C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9FA1B-3474-4687-B3D6-0661E5BA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91B66-A7BA-495B-A5A6-1F3991797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2E069-F7F2-4A43-9EDE-478B53ED4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018A1-6856-440B-B666-C402F63D0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368" r:id="rId2"/>
    <p:sldLayoutId id="2147499369" r:id="rId3"/>
    <p:sldLayoutId id="2147499370" r:id="rId4"/>
    <p:sldLayoutId id="2147499371" r:id="rId5"/>
    <p:sldLayoutId id="2147499372" r:id="rId6"/>
    <p:sldLayoutId id="2147499373" r:id="rId7"/>
    <p:sldLayoutId id="2147499374" r:id="rId8"/>
    <p:sldLayoutId id="2147499375" r:id="rId9"/>
    <p:sldLayoutId id="2147499376" r:id="rId10"/>
    <p:sldLayoutId id="214749937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2011115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绿地金创安全运维岗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j-ea"/>
                <a:ea typeface="+mj-ea"/>
              </a:rPr>
              <a:t>添加目录项标题</a:t>
            </a:r>
            <a:endParaRPr lang="zh-CN" altLang="en-US" sz="1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j-ea"/>
                <a:ea typeface="+mj-ea"/>
              </a:rPr>
              <a:t>绿地金创安全运维岗的职责</a:t>
            </a:r>
            <a:endParaRPr lang="zh-CN" altLang="en-US" sz="1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绿地金创安全运维岗的技能要求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绿地金创安全运维岗的未来发展前景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绿地金创安全运维岗的工作流程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绿地金创安全运维岗的职责</a:t>
            </a:r>
            <a:endParaRPr lang="zh-CN" altLang="en-US"/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保障公司网络和信息系统的安全稳定运行</a:t>
            </a:r>
            <a:endParaRPr lang="zh-CN" altLang="en-US"/>
          </a:p>
        </p:txBody>
      </p:sp>
      <p:sp>
        <p:nvSpPr>
          <p:cNvPr id="10489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负责公司网络和信息系统的安全防护和管理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监控网络和信息系统的运行状态，及时发现和处理异常情况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制定和执行安全应急预案，确保在遇到安全事件时能够迅速响应和处理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定期进行安全检查和漏洞扫描，及时修复漏洞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制定和执行安全策略和安全标准</a:t>
            </a:r>
            <a:endParaRPr lang="zh-CN" altLang="en-US"/>
          </a:p>
        </p:txBody>
      </p:sp>
      <p:sp>
        <p:nvSpPr>
          <p:cNvPr id="1049036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负责制定和执行公司的安全策略和安全标准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负责监控和评估公司的安全状况，及时发现并解决安全问题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负责对公司的安全设施和设备进行定期检查和维护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负责对公司的安全事件进行调查和处理，并提出改进措施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负责对公司的安全培训和教育进行组织和实施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负责与其他部门合作，确保公司的安全策略和安全标准得到有效执行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监测和应对安全威胁，及时处理安全事件</a:t>
            </a:r>
            <a:endParaRPr lang="zh-CN" altLang="en-US"/>
          </a:p>
        </p:txBody>
      </p:sp>
      <p:sp>
        <p:nvSpPr>
          <p:cNvPr id="104908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职责：负责公司网络安全的监测和应对，及时发现和处理安全威胁和事件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技能：具备网络安全知识，熟悉常见安全威胁和攻击手段，能够快速响应和处理安全事件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工具：使用安全监测工具，如防火墙、入侵检测系统、安全审计系统等，实时监控公司网络和系统的安全状态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流程：制定安全事件处理流程，包括事件报告、响应、调查、处理和恢复等环节，确保安全事件的及时、有效处理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保障公司数据的安全性和完整性</a:t>
            </a:r>
            <a:endParaRPr lang="zh-CN" altLang="en-US"/>
          </a:p>
        </p:txBody>
      </p:sp>
      <p:sp>
        <p:nvSpPr>
          <p:cNvPr id="10491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负责公司数据的备份、恢复和加密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定期进行安全审计和漏洞扫描，确保系统安全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对员工进行安全培训，提高安全意识和技能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监控公司网络的安全状况，及时发现并处理安全威胁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绿地金创安全运维岗的技能要求</a:t>
            </a:r>
            <a:endParaRPr lang="zh-CN" altLang="en-US"/>
          </a:p>
        </p:txBody>
      </p:sp>
      <p:sp>
        <p:nvSpPr>
          <p:cNvPr id="10492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熟悉网络安全技术和产品</a:t>
            </a:r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熟悉网络安全的基本原理和概念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熟悉常见的网络安全攻击手段和防御方法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熟悉网络安全产品和解决方案，如防火墙、入侵检测系统、安全审计等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熟悉网络安全法律法规和政策，如《网络安全法》、《个人信息保护法》等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掌握操作系统、数据库和网络设备的配置和管理</a:t>
            </a:r>
            <a:endParaRPr lang="zh-CN" altLang="en-US"/>
          </a:p>
        </p:txBody>
      </p:sp>
      <p:sp>
        <p:nvSpPr>
          <p:cNvPr id="10493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网络设备：熟悉路由器、交换机等网络设备的配置和管理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安全运维：具备一定的安全知识和技能，能够及时发现和处理安全事件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操作系统：熟悉Windows、Linux等操作系统的安装、配置和维护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数据库：熟练掌握MySQL、Oracle等数据库的安装、配置、备份和恢复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具备安全漏洞扫描、风险评估和防范能力</a:t>
            </a:r>
            <a:endParaRPr lang="zh-CN" altLang="en-US"/>
          </a:p>
        </p:txBody>
      </p:sp>
      <p:sp>
        <p:nvSpPr>
          <p:cNvPr id="104936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6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安全漏洞扫描：能够及时发现和修复系统中的安全漏洞，确保系统的安全性和稳定性。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风险评估：能够对系统进行风险评估，制定相应的安全策略和措施，降低安全风险。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防范能力：具备应对各种安全威胁和攻击的能力，能够迅速采取措施，保护系统免受攻击。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安全知识：具备丰富的安全知识，了解各种安全协议、技术和工具，能够应对各种安全挑战。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https://d.book118.com/016120111153010040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Demibold</vt:lpstr>
      <vt:lpstr>微软雅黑</vt:lpstr>
      <vt:lpstr>宋体</vt:lpstr>
      <vt:lpstr>Wingdings</vt:lpstr>
      <vt:lpstr>Office Theme</vt:lpstr>
      <vt:lpstr>绿地金创安全运维岗</vt:lpstr>
      <vt:lpstr>目录</vt:lpstr>
      <vt:lpstr>添加章节标题</vt:lpstr>
      <vt:lpstr>绿地金创安全运维岗的职责</vt:lpstr>
      <vt:lpstr>保障公司网络和信息系统的安全稳定运行</vt:lpstr>
      <vt:lpstr>制定和执行安全策略和安全标准</vt:lpstr>
      <vt:lpstr>监测和应对安全威胁，及时处理安全事件</vt:lpstr>
      <vt:lpstr>保障公司数据的安全性和完整性</vt:lpstr>
      <vt:lpstr>绿地金创安全运维岗的技能要求</vt:lpstr>
      <vt:lpstr>熟悉网络安全技术和产品</vt:lpstr>
      <vt:lpstr>掌握操作系统、数据库和网络设备的配置和管理</vt:lpstr>
      <vt:lpstr>具备安全漏洞扫描、风险评估和防范能力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2024-09-07T05:06:04.671</cp:lastPrinted>
  <dcterms:created xsi:type="dcterms:W3CDTF">2024-09-06T21:06:04Z</dcterms:created>
  <dcterms:modified xsi:type="dcterms:W3CDTF">2024-09-06T21:06:06Z</dcterms:modified>
</cp:coreProperties>
</file>