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E2FEA-BA46-4F12-A5C6-7559D4F91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ACD7E-3A88-4D8C-84EC-428479DDA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F85F7-ACA3-4976-882A-9ABBB1F69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F95BE3-E74A-4CAB-B743-BA4644C7A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6FC802-799B-4A47-92FC-B96A1F3B3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0F2D6C-22C4-41B1-A1DB-67BB47B39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4EC43B-C95D-4A83-B06E-6734F8728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3A812-699F-4A97-A1A1-F1A0E1D16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291C5D-19FE-4A16-AB7D-907EEA5A7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D2B00-E4C4-4A2C-9A75-2AC82F039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C6953-FE8F-49E2-B20C-801C0E344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17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120215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儿童行为问题的健康评估与干预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儿童行为问题的现状和影响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健康评估方法与工具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干预策略与实践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家长参与和教育支持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专业人士培训与团队建设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了解儿童行为问题的现状和特点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探讨行为问题对儿童身心健康的影响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提出针对儿童行为问题的健康评估和干预策略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行为问题是指儿童在发展过程中出现的、在严重程度和持续时间上都超出了正常范围的异常行为。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根据行为问题的性质和影响，可将其分为以下几类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如打人、咬人、推搡等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攻击性行为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行为问题的定义与分类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行为问题的定义与分类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如过度害羞、回避社交等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如故意损坏物品、乱扔东西等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如不听指令、违抗规则等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如过度焦虑、抑郁、情绪不稳定等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退缩性行为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破坏性行为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违抗性行为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儿童行为问题的现状和影响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现状描述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儿童行为问题普遍存在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包括攻击行为、退缩行为、破坏行为等。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发生率逐年上升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可能与家庭环境、教育方式、社会压力等多种因素有关。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早期发现与干预不足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许多家长和教育工作者对儿童行为问题的认识不够，导致干预不及时。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影响儿童心理发展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影响儿童社交能力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影响儿童学习表现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对儿童身心健康的影响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行为问题可能导致儿童自卑、焦虑、抑郁等心理问题。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行为问题可能导致儿童被孤立、排斥，进而影响其社交能力的发展。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行为问题可能导致儿童注意力不集中、学习困难等问题，进而影响其学业成绩。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儿童行为问题可能导致家庭矛盾增多、亲子关系紧张，增加家庭的精神和经济负担。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家庭负担加重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社会适应困难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影响社会和谐稳定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行为问题严重的儿童可能在成年后难以适应社会，甚至走上违法犯罪的道路。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儿童行为问题可能引发校园暴力、青少年犯罪等社会问题，影响社会的和谐稳定。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对家庭和社会的影响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健康评估方法与工具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通过对儿童行为的直接观察，记录并分析其行为特点、频率、持续时间等。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042" r="1004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与家长、教师等相关人员进行深入交流，了解儿童行为问题的背景、表现和影响因素。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利用标准化问卷收集儿童行为问题的相关信息，便于量化和统计分析。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常用评估工具及其特点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适用于6-18岁儿童，包含内化问题和外化问题两个分量表，可详细评估儿童的情绪和行为问题。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Achenbach儿童行为量表（CBCL/6-18）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适用于2-18岁儿童，包含多个维度，可全面评估儿童行为问题。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儿童行为量表（CBCL）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针对儿童多动、冲动、品行问题等进行评估，适用于学龄前儿童。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Conners父母症状问卷（PSQ）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明确评估目的、选择合适的评估工具、收集相关信息、分析并解释评估结果、制定干预计划。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确保评估环境的安静与舒适、与儿童建立良好关系、准确记录观察结果、避免主观偏见、尊重儿童的隐私和权益。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干预策略与实践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https://d.book118.com/016120215114010052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2024-09-18T21:08:32.440</cp:lastPrinted>
  <dcterms:created xsi:type="dcterms:W3CDTF">2024-09-18T13:08:32Z</dcterms:created>
  <dcterms:modified xsi:type="dcterms:W3CDTF">2024-09-18T13:08:34Z</dcterms:modified>
</cp:coreProperties>
</file>