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9A1C2-F98B-4C13-8228-38D1AD8B8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BE47A-5D9D-4E38-995E-4BBCC2737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C89A0-E59E-417D-9E6D-3F4CE61FE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792F0-8F2A-4A7C-A9D6-530973A7C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4FA934-00ED-4B15-B379-6473DB167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6144C8-58D9-4951-AF77-A7A93932A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4E32CF-0E74-47BC-AB4A-0DDD5A026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C107D0-7E2A-44A8-8723-9B382EE19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EF6218-53E8-42E5-A9B7-F2D930B00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C82E6-4FFF-4439-8FF6-FF7BDA94B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B4F28-48B3-4719-B95B-2FD37D67E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12105401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如何改善高血压对精神状况的影响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降压治疗与精神状况的改善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非药物治疗与精神状况的改善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饮食调整与精神状况的改善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运动锻炼与精神状况的改善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睡眠质量与精神状况的改善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高血压可能导致精神状况不佳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高血压是一种常见的慢性疾病，可能导致头痛、头晕、心悸等症状，这些症状可能会影响患者的情绪和精神状态，导致焦虑、抑郁等精神问题。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精神状况对高血压的影响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精神状况如焦虑、抑郁等也可能对高血压的发生和发展产生影响。长期的精神压力和不良情绪可能会导致血压升高，增加心血管疾病的风险。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31" r="19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高血压与精神状况的关联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改善高血压对精神状况的重要性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改善高血压对精神状况的影响，可以帮助患者缓解焦虑、抑郁等精神问题，提高生活质量。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降低心血管疾病风险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高血压是心血管疾病的主要危险因素之一。改善高血压对精神状况的影响，有助于降低血压和心血管疾病的风险。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促进身心健康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改善高血压对精神状况的影响，可以促进患者的身心健康。良好的精神状态有助于提高患者的免疫力和抵抗力，减少疾病的发生和发展。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降压治疗与精神状况的改善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根据高血压的严重程度和个体差异，选择合适的降压药物，如利尿剂、ACE抑制剂、钙通道拮抗剂等。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遵循医嘱，按时按量服用药物，避免自行增减剂量或停药。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留意药物可能产生的副作用，如头痛、乏力、咳嗽等，及时向医生反馈。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7771" r="2777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药物种类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用药方式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副作用监测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降压药物的选择与使用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064" b="12064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降低血压有助于改善睡眠质量，减少失眠、多梦等问题。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血压控制稳定后，焦虑、烦躁等情绪问题可得到缓解。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降低血压有助于改善大脑供血，提高记忆力、注意力和思维能力。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改善睡眠质量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缓解焦虑情绪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提高认知能力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降压治疗对精神状况的影响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保持低盐饮食、适量运动、戒烟限酒等健康生活方式，有助于控制血压并改善精神状况。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定期测量血压，确保血压控制在理想范围内。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积极面对疾病，保持乐观心态，寻求心理支持和帮助。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严格按照医生建议进行治疗和管理，及时调整治疗方案。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调整生活方式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降压治疗的注意事项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非药物治疗与精神状况的改善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采用DASH饮食（富含水果、蔬菜、全谷物和低脂肪乳制品的饮食）或地中海饮食（富含橄榄油、水果、蔬菜、坚果、全谷物、鱼类和少量红肉的饮食），有助于降低血压并改善精神状况。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规律运动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每周进行至少150分钟的中等强度有氧运动，如快走、游泳或骑自行车，可以显著降低血压并提升心情。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保持健康的体重范围，避免肥胖，有助于减轻身体负担，改善精神状态。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戒烟和限制饮酒可以显著降低高血压的风险，并有助于改善焦虑和抑郁等精神问题。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健康生活方式的建立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通过改变不良的思维和行为模式，帮助患者更好地应对压力和情绪波动，从而改善精神状况。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958" r="6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000" b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如深呼吸、渐进性肌肉松弛等方法，有助于缓解紧张和焦虑，降低血压。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提供有关高血压和其对精神状况影响的信息，帮助患者更好地理解和应对自身状况。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心理干预与辅导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参加兴趣小组或活动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加入兴趣相投的团体或参加有意义的活动，可以增加乐趣和满足感，提升心情。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寻求专业帮助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如感到无法应对高血压对精神状况的影响，可以寻求心理咨询师或心理医生的帮助。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与家人、朋友和社区保持联系，分享经验和感受，有助于减轻孤独和压力。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社交活动与人际关系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饮食调整与精神状况的改善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https://d.book118.com/016121054011010032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2024-08-30T22:00:19.475</cp:lastPrinted>
  <dcterms:created xsi:type="dcterms:W3CDTF">2024-08-30T14:00:19Z</dcterms:created>
  <dcterms:modified xsi:type="dcterms:W3CDTF">2024-08-30T14:00:21Z</dcterms:modified>
</cp:coreProperties>
</file>