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D15FCA-B30D-4E8B-A458-76EFE56E4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98653-5852-4250-B2F0-8CC91794B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EB8DE3-2489-445A-BAB9-2762F353C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D3518A-DFBE-4710-AD5B-AC446A000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53C8DC-4816-467B-A87E-EDD9546D65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A66E75-416A-48B0-BDE2-6FB1E8EB75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FA280E-412B-458C-8793-49755098F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7F35B-A22B-465C-BADF-08BB7FF73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E58ECE-7F95-4C23-A8EA-99E832AE0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86828-4EF0-489C-9F6A-F41C18ED2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27551-AF43-4671-B139-5C3F747A0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2115424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国际货运代理课件第一篇国际海运出口货运</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国际海运出口货运概述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国际海运出口货运流程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国际海运出口货运实务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国际海运出口货运风险与应对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国际海运出口货运概述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国际海运出口货运是指将货物从国内港口通过海路运输至国外目的地的过程，具有运输量大、运费低廉、覆盖面广等特点。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国际海运出口货运通常是指使用大型集装箱船或散货船，将货物从一个国家的港口运至另一个国家的港口。这种运输方式适合大量货物的跨国运输，具有运输量大、运费低廉、覆盖面广等优势。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国际海运出口货运的定义与特点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国际海运出口货运的重要性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国际海运出口货运是国际贸易中不可或缺的一环，对促进国际贸易和经济发展具有重要意义。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海运出口货运是全球贸易的重要支柱，它承担了全球大部分的货物运输，使得各国能够进行商品交换和跨国贸易。通过国际海运，企业能够降低运输成本、提高运输效率，进一步扩大贸易规模和市场份额。此外，国际海运出口货运还对促进各国经济发展、增加就业机会和推动产业升级等方面具有重要作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国际海运出口货运经历了从传统到现代的发展历程，技术和管理水平的提升推动了其不断进步。</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海运出口货运的历史可以追溯到古代的丝绸之路和海上丝绸之路，那时人们就开始使用船舶进行跨国贸易。随着工业革命的到来，造船技术和航海技术得到了极大的提升，国际海运逐渐成为大规模货物运输的主要方式。近年来，随着科技和管理水平的不断提高，国际海运出口货运在船舶大型化、集装箱化、智能化等方面取得了显著进展，进一步提高了运输效率和安全性。未来，国际海运出口货运将继续朝着更加环保、高效、安全的方向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国际海运出口货运的历史与发展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国际海运出口货运流程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957" r="319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客户向货运代理提供货物详细信息，包括品名、数量、重量、体积、价值等，并填写托运单。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托运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货运代理根据客户需求和船期表，向船公司预订舱位，并确认货物能够按时装船。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订舱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托运与订舱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8" r="22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货物在指定时间被搬运至船边，并按照预定的配载图进行装载。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为了确保货物安全和船舶稳定性，货运代理需要与船公司合作，根据货物的性质、重量和体积进行合理的配载。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装船与配载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配载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装船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货运代理根据托运单和装载清单，向船公司申请提单，作为货物的运输凭证。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客户可以选择购买货运保险，以确保货物在运输过程中的损失得到赔偿。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提单与保险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2094" r="32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报关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货运代理为客户向海关申报货物的价值、数量、种类等信息，并支付相应的关税和增值税。</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报检</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对于需要检验的货物，货运代理需要向检验检疫机构申请检验，并支付相应的检验费用。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报关与报检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https://d.book118.com/016121154243010043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2024-09-12T03:14:44.328</cp:lastPrinted>
  <dcterms:created xsi:type="dcterms:W3CDTF">2024-09-11T19:14:44Z</dcterms:created>
  <dcterms:modified xsi:type="dcterms:W3CDTF">2024-09-11T19:14:46Z</dcterms:modified>
</cp:coreProperties>
</file>