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7300D-66E4-45B1-AB4E-35588E2F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4C6C9-9111-49C6-90F7-66A935915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2AFD-19FF-41A2-8C93-BBA510FD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81C37-F24E-4CE1-BA2E-D4DFE27C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B9F8C-3696-48BE-937D-E2D03704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6262D-935A-4FF9-A366-AC310A6F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FAE6C-0DE5-49DD-8333-A4AD85F5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B7085-D4E8-44A8-866C-48D9D2A1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4E2DC-4BE5-4713-91DB-2FD81DDC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976C7-A5CA-4056-B06F-3AE4AC8B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72353-141B-41A3-A6D6-5C3693B8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220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合同编详解\n## 1.合同编概述及其重要性\n### 1.1合同编在民法典中的地位与作用\n### 1.2合同编的基本原则与理念\n### 1.3合同编的历史沿革与发展趋势\n## 2.合同的订立与成立\n### 2.1合同订立的基本要素与程序\n### 2.2合同成立的条件与法律效力\n### 2.3合同订立中的瑕疵与救济\n## 3.合同的履行与解除\n### 3.1合同履行的基本原则与要求\n### 3.2合同履行中的抗辩权与违约处理\n### 3.3合同的解除与终止条件\n## 4.合同的变更与转让\n### 4.1合同的变更与转让的概念与类型\n### 4.2合同变更与转让的条件与程序\n### 4.3合同变更与转让的法律效力与责任\n## 5.合同的权利与义务\n### 5.1合同权利与义务的基本概念与内容\n### 5.2合同权利与义务的行使与保护\n### 5.3合同权利与义务的消灭与承担\n## 6.合同的责任与救济\n### 6.1合同责任与救济的基本原则与类型\n### 6.2合同违约责任的认定与承担\n### 6.3合同侵权责任的认定与承担\n## 7.合同编的特殊规定\n### 7.1涉及第三方权益的合同规定\n### 7.2涉及特殊行业的合同规定\n### 7.3涉及国际合同的合同规定\n## 8.合同编的实践应用与案例分析\n### 8.1合同编在民事审判中的应用与问题\n### 8.2合同编在行政执法中的应用与问题\n### 8.3合同编在企业经营中的应用与问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《民法典》合同编详解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合同编概述及其重要性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合同编是民法典的重要组成部分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民法典分为总则、物权、合同、人格权、婚姻家庭、继承等部分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合同编是调整民事主体之间合同关系的基本法律规范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合同编在民法典中的重要作用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规范民事主体之间的合同行为，维护市场经济秩序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保障合同当事人的合法权益，促进社会公平正义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促进社会主义市场经济的发展和完善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合同编的基本原则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自愿原则：合同当事人有权根据自己的意愿选择合同对象、内容和方式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公平原则：合同当事人在权利和义务分配上应当公平合理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诚信原则：合同当事人在履行合同过程中应当诚实守信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合同编的理念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保护合同当事人的合法权益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维护社会主义市场经济秩序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合同编的历史沿革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从《中华人民共和国合同法》到《中华人民共和国民法典》合同编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合同法律制度不断发展和完善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合同编的发展趋势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适应社会主义市场经济发展的需要，不断丰富合同编的内容和形式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加强对合同当事人权益的保护，提高合同法律的公正性和可操作性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借鉴国际合同法律制度的经验，推动合同编的国际化进程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合同编的历史沿革与发展趋势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合同的订立与成立</a:t>
            </a:r>
            <a:endParaRPr/>
          </a:p>
        </p:txBody>
      </p:sp>
      <p:sp>
        <p:nvSpPr>
          <p:cNvPr id="3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合同订立的基本要素</a:t>
                </a:r>
                <a:endParaRPr/>
              </a:p>
            </p:txBody>
          </p:sp>
          <p:sp>
            <p:nvSpPr>
              <p:cNvPr id="3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合同当事人：具有完全民事行为能力的自然人、法人和其他组织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合同标的：合同当事人权利和义务所指向的对象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合同意思表示：合同当事人对合同内容的意思表示一致</a:t>
                </a:r>
                <a:endParaRPr/>
              </a:p>
            </p:txBody>
          </p:sp>
          <p:sp>
            <p:nvSpPr>
              <p:cNvPr id="3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合同订立的程序</a:t>
                </a:r>
                <a:endParaRPr/>
              </a:p>
            </p:txBody>
          </p:sp>
          <p:sp>
            <p:nvSpPr>
              <p:cNvPr id="3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要约：合同一方向另一方发出的希望与其订立合同的意思表示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承诺：合同另一方对要约表示同意的意思表示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订立合同：合同当事人在要约和承诺的基础上达成合同合意</a:t>
                </a:r>
                <a:endParaRPr/>
              </a:p>
            </p:txBody>
          </p:sp>
          <p:sp>
            <p:nvSpPr>
              <p:cNvPr id="3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合同订立的基本要素与程序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合同成立的条件与法律效力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9" name="组合 3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0" name="组合 3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合同成立的条件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合同标的合法、确定且可能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合同当事人意思表示真实且一致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5" name="组合 3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合同对当事人具有法律约束力，当事人应当按照约定履行合同义务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合同对第三人也具有法律效力，第三人不得侵犯合同当事人的合法权益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合同订立中的瑕疵与救济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2" name="组合 3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3" name="组合 37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合同订立中的瑕疵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要约撤回：要约人在承诺前撤回要约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要约撤销：要约人在承诺前撤销要约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承诺迟到：承诺人在要约规定的期限内未作出承诺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8" name="组合 37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合同订立的救济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解除合同：当事人可以依法解除未能成立的合同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损害赔偿：当事人因合同订立瑕疵而遭受损失的，可以要求损害赔偿</a:t>
                </a:r>
                <a:endParaRPr/>
              </a:p>
            </p:txBody>
          </p:sp>
          <p:pic>
            <p:nvPicPr>
              <p:cNvPr id="3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合同的履行与解除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合同履行的基本原则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全面履行原则：当事人应当按照约定全面履行合同义务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诚实信用原则：当事人在履行合同过程中应当诚实守信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合同履行的要求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履行时间：当事人应当按照约定的时间履行合同义务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履行地点：当事人应当按照约定的地点履行合同义务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履行方式：当事人应当按照约定的方式履行合同义务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合同履行中的抗辩权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同时履行抗辩权：当事人互负债务，一方在对方未履行前有权拒绝履行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先履行抗辩权：当事人互负债务，一方在对方未履行先行债务前有权拒绝履行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不安抗辩权：当事人一方在合同履行过程中出现不安事由时，有权暂时中止履行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合同履行中的违约处理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违约责任：当事人未按照约定履行合同义务的，应当承担违约责任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违约责任承担：当事人可以采取继续履行、采取补救措施、支付违约金等方式承担违约责任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合同履行中的抗辩权与违约处理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合同的解除条件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当事人协议解除：当事人协商一致，可以解除合同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法定解除：当事人根据法律规定，可以解除合同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解除权的行使：当事人有权在合同约定或者法律规定的期限内行使解除权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合同的终止条件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合同履行完毕：当事人履行完毕合同约定的全部义务，合同终止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合同解除：当事人依法解除或者终止合同，合同终止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合同无效：合同因违反法律、行政法规的强制性规定而无效，合同终止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合同的解除与终止条件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合同的变更与转让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合同的变更与转让的概念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合同的变更：合同当事人依法改变合同内容的行为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合同的转让：合同当事人依法将合同权利和义务转让给第三人的行为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合同的变更与转让的类型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合同内容的变更：当事人对合同标的、数量、质量、价款等内容的变更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合同权利的转让：当事人将合同债权转让给第三人的行为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合同义务的转让：当事人将合同债务转让给第三人的行为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合同的变更与转让的概念与类型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合同变更与转让的条件与程序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4" name="组合 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5" name="组合 8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合同变更与转让的条件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变更或者转让的内容不违反法律、行政法规的强制性规定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变更或者转让的意思表示真实且一致</a:t>
                </a:r>
                <a:endParaRPr/>
              </a:p>
            </p:txBody>
          </p:sp>
          <p:pic>
            <p:nvPicPr>
              <p:cNvPr id="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0" name="组合 8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合同变更与转让的程序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变更或者转让合同应当经合同当事人协商一致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变更或者转让合同应当依法办理批准、登记等手续</a:t>
                </a:r>
                <a:endParaRPr/>
              </a:p>
            </p:txBody>
          </p:sp>
          <p:pic>
            <p:nvPicPr>
              <p:cNvPr id="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合同变更与转让的法律效力与责任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7" name="组合 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8" name="组合 9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合同变更与转让的法律效力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变更或者转让后的合同对当事人具有法律约束力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变更或者转让后的合同对第三人具有法律效力，第三人不得侵犯合同当事人的合法权益</a:t>
                </a:r>
                <a:endParaRPr/>
              </a:p>
            </p:txBody>
          </p:sp>
          <p:pic>
            <p:nvPicPr>
              <p:cNvPr id="1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3" name="组合 10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合同变更与转让的责任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当事人未按照约定履行变更或者转让合同的，应当承担违约责任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当事人因变更或者转让合同而遭受损失的，可以要求损害赔偿</a:t>
                </a:r>
                <a:endParaRPr/>
              </a:p>
            </p:txBody>
          </p:sp>
          <p:pic>
            <p:nvPicPr>
              <p:cNvPr id="1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https://d.book118.com/016122202030010051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《民法典》合同编详解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2024-09-16T20:42:35.223</cp:lastPrinted>
  <dcterms:created xsi:type="dcterms:W3CDTF">2024-09-16T12:42:35Z</dcterms:created>
  <dcterms:modified xsi:type="dcterms:W3CDTF">2024-09-16T12:42:37Z</dcterms:modified>
</cp:coreProperties>
</file>