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06BC2-22FB-42C0-8DB5-AEF0B8917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F50F4-58EE-4906-9D17-74E19271C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27EA4-785C-4DA3-9695-99731228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575A5-4BDC-42F8-AA39-41417F043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A31AA-1BC6-4271-AE38-6594DACB6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143465-393D-476C-AD89-AC52CDC71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112C4-4BDD-46EE-89E4-828367181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CC649-C906-43A6-A33C-8217EDB3D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54D8C-77C5-4607-8F98-879944DDB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3005A-90EE-49F0-A168-041154143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56D29-05B6-4809-9E60-114C64BB2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53" r:id="rId2"/>
    <p:sldLayoutId id="2147485554" r:id="rId3"/>
    <p:sldLayoutId id="2147485555" r:id="rId4"/>
    <p:sldLayoutId id="2147485556" r:id="rId5"/>
    <p:sldLayoutId id="2147485557" r:id="rId6"/>
    <p:sldLayoutId id="2147485558" r:id="rId7"/>
    <p:sldLayoutId id="2147485559" r:id="rId8"/>
    <p:sldLayoutId id="2147485560" r:id="rId9"/>
    <p:sldLayoutId id="2147485561" r:id="rId10"/>
    <p:sldLayoutId id="214748556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24021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中小学学生心理健康问题的学习困难与成绩压力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学习困难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成绩压力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心理健康问题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家庭与学校的作用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学习困难</a:t>
            </a:r>
            <a:endParaRPr lang="zh-CN" altLang="en-US"/>
          </a:p>
        </p:txBody>
      </p:sp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定义与表现</a:t>
            </a:r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学习困难：指学生在学习过程中遇到的各种困难，包括学习内容、学习方法、学习态度等方面的问题。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表现：学习成绩下降、学习兴趣减退、学习动力不足、学习态度消极等。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原因：学习压力过大、学习方法不当、学习环境不佳、学习目标不明确等。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影响：影响学生的学习成绩、自信心、人际关系等，甚至可能导致心理问题。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原因分析</a:t>
            </a:r>
            <a:endParaRPr lang="zh-CN" altLang="en-US"/>
          </a:p>
        </p:txBody>
      </p:sp>
      <p:sp>
        <p:nvSpPr>
          <p:cNvPr id="10490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学习压力过大：来自家长、老师和社会的期望过高，导致学生心理负担过重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学习方法不当：缺乏有效的学习方法和技巧，导致学习效率低下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缺乏学习兴趣：对学习缺乏兴趣，导致学习动力不足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心理问题：如焦虑、抑郁等心理问题，导致学习困难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解决方案</a:t>
            </a:r>
            <a:endParaRPr lang="zh-CN" altLang="en-US"/>
          </a:p>
        </p:txBody>
      </p:sp>
      <p:sp>
        <p:nvSpPr>
          <p:cNvPr id="10491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制定合理的学习计划，合理安排时间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加强自我管理，培养良好的学习习惯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寻求专业帮助，如心理咨询师或教育专家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提高学习效率，避免拖延和分心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预防措施</a:t>
            </a:r>
            <a:endParaRPr lang="zh-CN" altLang="en-US"/>
          </a:p>
        </p:txBody>
      </p:sp>
      <p:sp>
        <p:nvSpPr>
          <p:cNvPr id="104918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培养良好的学习习惯，提高学习效率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建立良好的师生关系，及时沟通学习困难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寻求专业心理咨询，解决心理问题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制定合理的学习计划，避免过度学习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保持良好的作息习惯，保证充足的睡眠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加强体育锻炼，提高身体素质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成绩压力</a:t>
            </a:r>
            <a:endParaRPr lang="zh-CN" altLang="en-US"/>
          </a:p>
        </p:txBody>
      </p:sp>
      <p:sp>
        <p:nvSpPr>
          <p:cNvPr id="104925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6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产生原因</a:t>
            </a:r>
            <a:endParaRPr lang="zh-CN" altLang="en-US"/>
          </a:p>
        </p:txBody>
      </p:sp>
      <p:sp>
        <p:nvSpPr>
          <p:cNvPr id="10493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自我要求严格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社会压力影响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家长期望过高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学校竞争激烈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影响分析</a:t>
            </a:r>
            <a:endParaRPr lang="zh-CN" altLang="en-US"/>
          </a:p>
        </p:txBody>
      </p:sp>
      <p:sp>
        <p:nvSpPr>
          <p:cNvPr id="10493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影响学习效率：过度的压力可能导致学生无法集中注意力，影响学习效率。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影响心理健康：长期的压力可能导致学生产生焦虑、抑郁等心理问题。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影响人际关系：压力过大可能导致学生与他人的关系紧张，影响人际关系。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影响自我认知：过度的压力可能导致学生对自己的能力产生怀疑，影响自我认知。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应对策略</a:t>
            </a:r>
            <a:endParaRPr lang="zh-CN" altLang="en-US"/>
          </a:p>
        </p:txBody>
      </p:sp>
      <p:sp>
        <p:nvSpPr>
          <p:cNvPr id="10494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设定合理的目标：根据自身能力设定合理的目标，避免过高期望带来的压力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保持良好的心态：保持积极乐观的心态，学会自我调节和放松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合理安排时间：合理安排学习、休息和娱乐的时间，避免过度劳累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寻求帮助：当压力过大时，可以寻求老师、家长或心理咨询师的帮助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https://d.book118.com/016124021135010034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中小学学生心理健康问题的学习困难与成绩压力</vt:lpstr>
      <vt:lpstr>目录</vt:lpstr>
      <vt:lpstr>添加章节标题</vt:lpstr>
      <vt:lpstr>学习困难</vt:lpstr>
      <vt:lpstr>定义与表现</vt:lpstr>
      <vt:lpstr>原因分析</vt:lpstr>
      <vt:lpstr>解决方案</vt:lpstr>
      <vt:lpstr>预防措施</vt:lpstr>
      <vt:lpstr>成绩压力</vt:lpstr>
      <vt:lpstr>产生原因</vt:lpstr>
      <vt:lpstr>影响分析</vt:lpstr>
      <vt:lpstr>应对策略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2024-09-03T21:53:39.264</cp:lastPrinted>
  <dcterms:created xsi:type="dcterms:W3CDTF">2024-09-03T13:53:39Z</dcterms:created>
  <dcterms:modified xsi:type="dcterms:W3CDTF">2024-09-03T13:53:41Z</dcterms:modified>
</cp:coreProperties>
</file>