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7223C-D040-4A70-BEE2-619817B6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4A928-2996-427A-89A0-F26EC38C5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61040-E294-4016-8DBC-7313E087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0D431-2861-4E51-A96E-93D86B4B7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27A0C3-18FB-423A-801A-53391745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BDDC0-86FA-4AD5-A080-ECE2777CD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1EC57-77D9-4E60-8261-8AAF12A8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02FC0-2051-4090-B6C6-CDA65214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49B2B-D491-489C-8F83-3EB007B3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CC38-3F58-42EC-8901-1EF35929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FF32F-3DE3-4357-BC37-AF6D1116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4025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护理科研论文撰写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传播护理科研成果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通过撰写论文，将护理科研成果传播给同行，促进学术交流和知识共享。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论文的发表能够为护理学科的发展提供理论支持和实践指导，促进护理学科的进步。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论文的研究成果可以应用于临床实践，提高护理服务质量，改善患者体验。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撰写护理科研论文的目的和意义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总结研究的主要发现和贡献，强调研究的价值和意义。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对研究结果进行深入分析和讨论，探讨研究的意义和局限性，并提出建议和展望。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客观呈现研究结果，包括数据分析和解释，以及图表和表格的呈现。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简要介绍研究背景、目的和研究问题，为论文的研究提供背景和依据。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详细描述研究设计、研究对象、研究工具和数据分析方法，确保研究的科学性和可靠性。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论文的结构和组织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文献综述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根据研究问题，确定研究目标，旨在解决护理实践中的实际问题或填补现有研究的空白。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在撰写文献综述之前，需要对相关文献进行回顾，了解已有研究成果和研究现状，为后续研究提供参考和借鉴。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明确研究方向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在撰写护理科研论文之前，需要明确研究方向，并针对该方向提出具体的研究问题。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根据研究主题，选择合适的数据库进行文献检索，如PubMed、Cochrane Library等。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根据研究目标和关键词，制定合适的检索策略，确保检索到的文献与主题相关且具有代表性。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制定检索策略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根据研究目的和纳入排除标准，对检索到的文献进行筛选，选择高质量、相关性强的文献进行综述。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文献检索和筛选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对筛选后的文献进行内容分析，提取关键信息，如研究目的、方法、结果和结论等。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对文献进行评价和比较，分析其优缺点和适用性，为后续研究提供参考和借鉴。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形成综述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根据分析结果，形成综述性文字，总结已有研究成果，指出研究不足和未来研究方向。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文献分析和综合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对某一现象进行客观、系统的描述，包括观察、调查和文献回顾等。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通过实验设计，对实验组和对照组进行干预，以评估干预效果。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探讨两个或多个变量之间的关系，以确定它们是否相关。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因果关系研究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通过实验或其他方法，证明一个变量是另一个变量的原因或结果。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选择样本和数据采集方法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随机抽样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从目标总体中随机抽取一部分作为样本，确保样本的代表性。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目的抽样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根据研究目的和特定标准选择样本，以提高研究的针对性和有效性。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系统抽样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按照一定的间隔或顺序从目标总体中抽取样本。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包括问卷调查、观察法、实验法、访谈法等，应根据研究目的和研究设计选择合适的方法。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对数据进行整理、分类和汇总，计算出频数、百分比、均值、标准差等统计指标。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利用样本数据推断总体特征，包括参数估计和假设检验等方法。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对多个变量之间的关系进行分析，包括回归分析、因子分析、聚类分析等。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数据分析软件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如SPSS、SAS、Stata等，可进行各种统计分析，提高数据分析的准确性和效率。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https://d.book118.com/016124025214010040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2024-09-07T09:39:57.929</cp:lastPrinted>
  <dcterms:created xsi:type="dcterms:W3CDTF">2024-09-07T01:39:57Z</dcterms:created>
  <dcterms:modified xsi:type="dcterms:W3CDTF">2024-09-07T01:40:00Z</dcterms:modified>
</cp:coreProperties>
</file>