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9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2B8EB-BF6F-4323-8D18-5D81611A0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05113-0A39-4F4E-B507-B8A79E8D5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5818F-905B-4F9E-AD08-F42417A43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84800-7A7B-48F4-906C-80AE7B88B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05901D-23A2-48AB-BEBE-FD661C33C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94AFF2-8802-4CFD-B53E-5065617E6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B6502B-B7D6-446E-943A-942A899B2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5B34A-5118-48DA-9817-BA3073A0D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887F6-E99A-4E09-8B4B-37B29F53A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9CD65-B71D-4C5B-9614-333E1D765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B496C-2D7A-472B-A545-2387656A2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947" r:id="rId2"/>
    <p:sldLayoutId id="2147499948" r:id="rId3"/>
    <p:sldLayoutId id="2147499949" r:id="rId4"/>
    <p:sldLayoutId id="2147499950" r:id="rId5"/>
    <p:sldLayoutId id="2147499951" r:id="rId6"/>
    <p:sldLayoutId id="2147499952" r:id="rId7"/>
    <p:sldLayoutId id="2147499953" r:id="rId8"/>
    <p:sldLayoutId id="2147499954" r:id="rId9"/>
    <p:sldLayoutId id="2147499955" r:id="rId10"/>
    <p:sldLayoutId id="214749995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24034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解决小学生情感困扰，帮助他们重建快乐心态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了解小学生的情感困扰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引导小学生正确看待情感困扰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提供有效的心理支持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加强家庭教育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营造良好的学校氛围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提高社会关注度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了解小学生的情感困扰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情感困扰的表现</a:t>
            </a:r>
            <a:endParaRPr lang="zh-CN" altLang="en-US"/>
          </a:p>
        </p:txBody>
      </p:sp>
      <p:sp>
        <p:nvSpPr>
          <p:cNvPr id="1048922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137" y="154977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16280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情绪低落：经常表现出悲伤、沮丧等情绪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矩形 42"/>
          <p:cNvSpPr/>
          <p:nvPr>
            <p:custDataLst>
              <p:tags r:id="rId4"/>
            </p:custDataLst>
          </p:nvPr>
        </p:nvSpPr>
        <p:spPr>
          <a:xfrm>
            <a:off x="646538" y="2811922"/>
            <a:ext cx="1607388" cy="11382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8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338" y="154977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257" y="316280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社交困难：难以与他人建立良好的人际关系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矩形 43"/>
          <p:cNvSpPr/>
          <p:nvPr>
            <p:custDataLst>
              <p:tags r:id="rId7"/>
            </p:custDataLst>
          </p:nvPr>
        </p:nvSpPr>
        <p:spPr>
          <a:xfrm>
            <a:off x="2503466" y="2811922"/>
            <a:ext cx="1607388" cy="11382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629" y="154977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185" y="316280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学习压力：对学习感到焦虑、恐惧，影响学习成绩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44"/>
          <p:cNvSpPr/>
          <p:nvPr>
            <p:custDataLst>
              <p:tags r:id="rId10"/>
            </p:custDataLst>
          </p:nvPr>
        </p:nvSpPr>
        <p:spPr>
          <a:xfrm>
            <a:off x="4360393" y="2811922"/>
            <a:ext cx="1607388" cy="11382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556" y="154977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112" y="316280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家庭问题：家庭矛盾、父母离异等家庭问题可能导致情感困扰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矩形 45"/>
          <p:cNvSpPr/>
          <p:nvPr>
            <p:custDataLst>
              <p:tags r:id="rId13"/>
            </p:custDataLst>
          </p:nvPr>
        </p:nvSpPr>
        <p:spPr>
          <a:xfrm>
            <a:off x="6217958" y="2811922"/>
            <a:ext cx="1607388" cy="113828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394" y="154977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677" y="316280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自我认知问题：对自己的能力和价值产生怀疑，缺乏自信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6"/>
          <p:cNvSpPr/>
          <p:nvPr>
            <p:custDataLst>
              <p:tags r:id="rId16"/>
            </p:custDataLst>
          </p:nvPr>
        </p:nvSpPr>
        <p:spPr>
          <a:xfrm>
            <a:off x="8074885" y="2811922"/>
            <a:ext cx="1607388" cy="113828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048" y="154977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604" y="316280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网络成瘾：过度依赖网络，影响日常生活和学习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7"/>
          <p:cNvSpPr/>
          <p:nvPr>
            <p:custDataLst>
              <p:tags r:id="rId19"/>
            </p:custDataLst>
          </p:nvPr>
        </p:nvSpPr>
        <p:spPr>
          <a:xfrm>
            <a:off x="9932449" y="2811922"/>
            <a:ext cx="1607388" cy="113828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情感困扰的原因</a:t>
            </a:r>
            <a:endParaRPr lang="zh-CN" altLang="en-US"/>
          </a:p>
        </p:txBody>
      </p:sp>
      <p:sp>
        <p:nvSpPr>
          <p:cNvPr id="10489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4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学习压力：学业负担过重，考试焦虑等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家庭因素：父母关系不和谐，家庭经济困难等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6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社交问题：同学关系紧张，被孤立等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08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自我认知：对自己的外貌、能力等不满意，缺乏自信等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情感困扰对小学生的影响</a:t>
            </a:r>
            <a:endParaRPr lang="zh-CN" altLang="en-US"/>
          </a:p>
        </p:txBody>
      </p:sp>
      <p:sp>
        <p:nvSpPr>
          <p:cNvPr id="104905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影响心理：产生焦虑、抑郁等心理问题，影响心理健康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影响成长：形成消极的人生观和价值观，影响未来的发展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影响学习：情绪低落，注意力不集中，学习效率下降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影响社交：缺乏自信，不愿与人交流，人际关系紧张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引导小学生正确看待情感困扰</a:t>
            </a:r>
            <a:endParaRPr lang="zh-CN" altLang="en-US"/>
          </a:p>
        </p:txBody>
      </p:sp>
      <p:sp>
        <p:nvSpPr>
          <p:cNvPr id="104910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帮助小学生认识到情感困扰的正常性</a:t>
            </a:r>
            <a:endParaRPr lang="zh-CN" altLang="en-US"/>
          </a:p>
        </p:txBody>
      </p:sp>
      <p:sp>
        <p:nvSpPr>
          <p:cNvPr id="1049156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情感困扰并不可怕，关键是如何应对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情感困扰是成长过程中常见的现象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每个人都会遇到情感困扰，包括小学生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学会正确看待和处理情感困扰，有助于小学生健康成长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教会小学生如何表达情感困扰</a:t>
            </a:r>
            <a:endParaRPr lang="zh-CN" altLang="en-US"/>
          </a:p>
        </p:txBody>
      </p:sp>
      <p:sp>
        <p:nvSpPr>
          <p:cNvPr id="10492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4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鼓励小学生勇敢表达自己的情感困扰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教会小学生使用正确的语言和方式表达情感困扰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6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引导小学生学会倾听他人的意见和建议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38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教育小学生学会尊重和理解他人的情感困扰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鼓励小学生积极面对情感困扰</a:t>
            </a:r>
            <a:endParaRPr lang="zh-CN" altLang="en-US"/>
          </a:p>
        </p:txBody>
      </p:sp>
      <p:sp>
        <p:nvSpPr>
          <p:cNvPr id="10492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引导小学生认识情感困扰，了解其普遍性和正常性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鼓励小学生表达情感困扰，与家人、朋友或老师分享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提供小学生解决情感困扰的方法，如自我调节、寻求帮助等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引导小学生树立积极心态，学会从困扰中寻找成长和进步的机会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提供有效的心理支持</a:t>
            </a:r>
            <a:endParaRPr lang="zh-CN" altLang="en-US"/>
          </a:p>
        </p:txBody>
      </p:sp>
      <p:sp>
        <p:nvSpPr>
          <p:cNvPr id="104933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建立信任关系</a:t>
            </a:r>
            <a:endParaRPr lang="zh-CN" altLang="en-US"/>
          </a:p>
        </p:txBody>
      </p:sp>
      <p:sp>
        <p:nvSpPr>
          <p:cNvPr id="1049386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陪伴：陪伴孩子度过困难时期，让他们感到被关心和爱护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倾听：认真倾听孩子的心声，让他们感到被尊重和理解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鼓励：鼓励孩子表达自己的情感，让他们感到被支持和接纳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引导：引导孩子正确认识和处理情感困扰，让他们感到被指导和帮助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提供个性化的心理辅导</a:t>
            </a:r>
            <a:endParaRPr lang="zh-CN" altLang="en-US"/>
          </a:p>
        </p:txBody>
      </p:sp>
      <p:sp>
        <p:nvSpPr>
          <p:cNvPr id="1049452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提供一对一的心理辅导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了解学生的个性特点和需求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制定个性化的辅导方案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定期进行心理评估和反馈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https://d.book118.com/016124034135010034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解决小学生情感困扰，帮助他们重建快乐心态</vt:lpstr>
      <vt:lpstr>目录</vt:lpstr>
      <vt:lpstr>了解小学生的情感困扰</vt:lpstr>
      <vt:lpstr>情感困扰的表现</vt:lpstr>
      <vt:lpstr>情感困扰的原因</vt:lpstr>
      <vt:lpstr>情感困扰对小学生的影响</vt:lpstr>
      <vt:lpstr>引导小学生正确看待情感困扰</vt:lpstr>
      <vt:lpstr>帮助小学生认识到情感困扰的正常性</vt:lpstr>
      <vt:lpstr>教会小学生如何表达情感困扰</vt:lpstr>
      <vt:lpstr>鼓励小学生积极面对情感困扰</vt:lpstr>
      <vt:lpstr>提供有效的心理支持</vt:lpstr>
      <vt:lpstr>建立信任关系</vt:lpstr>
      <vt:lpstr>提供个性化的心理辅导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2024-09-03T21:53:43.320</cp:lastPrinted>
  <dcterms:created xsi:type="dcterms:W3CDTF">2024-09-03T13:53:43Z</dcterms:created>
  <dcterms:modified xsi:type="dcterms:W3CDTF">2024-09-03T13:53:45Z</dcterms:modified>
</cp:coreProperties>
</file>