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A4145-FA19-4E3C-8F6B-B716CC1D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2F944-62F8-42E6-8032-BD357CAD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9E140-05D4-4F10-A9AA-1FD6EAE45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5BB32-6FD7-404C-BB5F-579ED4E7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2D199C-CACD-4252-8BDF-C11E9549F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6E1586-EA1E-4FEB-AEAA-4FC03C65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DCB08-4715-4841-9861-D05AD2059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8C6F2-666D-49D0-BD0F-8BF3564FA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6FF94-2B69-4029-BD47-E265AF7D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5A51A-6016-422F-BBD7-6DBDF660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29111-B549-44F5-B543-D47C3D85B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4101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项目质量控制的流程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项目质量控制的实践案例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确保项目交付物符合预期标准和质量要求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提高客户满意度和信任度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减少项目风险和成本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促进项目成功和组织声誉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预防缺陷和错误的发生，提高产品质量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确保项目按照计划和质量要求进行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及时发现和纠正问题，减少返工和浪费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为项目决策提供数据支持和依据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项目质量控制的基本概念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质量控制是项目管理过程中的一部分，旨在确保项目可交付成果符合预期的质量标准。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质量控制通过检查、测量、测试和验证等手段，对项目成果进行评估，以确保其满足相关质量要求和客户期望。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质量控制与质量保证的区别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质量控制关注项目成果是否符合既定的质量标准，而质量保证则关注项目过程是否符合组织的质量标准和流程。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质量控制是检查项目成果是否符合要求的过程，而质量保证是确保项目过程能够持续产生符合要求的成果的过程。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质量控制应注重预防措施，通过提前识别潜在问题并采取措施来避免质量问题的发生。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质量控制应不断寻求改进机会，通过反馈、学习和调整来提高项目质量水平。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质量控制需要项目团队全体成员的参与和合作，共同对项目成果进行质量把控。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质量控制应始终关注客户的需求和期望，确保项目成果能够满足客户的要求。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项目质量控制的流程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08" r="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评审和批准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质量标准需要经过相关人员的评审和批准，以确保其合理性和可行性。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明确项目目标和要求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在项目开始之前，必须明确项目的目标和要求，包括项目的范围、时间、成本、质量等方面的要求。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根据项目目标和要求，制定相应的质量标准，包括技术指标、性能指标、安全指标等。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确立质量标准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根据项目质量标准和实际情况，制定相应的质量控制计划，包括质量检查、测试、评估等方面的内容。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制定质量控制计划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建立质量保证体系，包括质量保证组织、质量保证流程、质量保证工具等方面的内容，以确保项目质量的稳定性和可靠性。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建立质量保证体系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为项目团队成员提供必要的培训和支持，以提高他们的质量意识和技能水平。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建立质量控制体系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质量检查和测试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根据项目质量控制计划，进行相应的质量检查和测试，包括原材料检验、过程检验、成品检验等方面的内容。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缺陷管理和改进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对发现的问题和缺陷进行及时的管理和改进，包括问题跟踪、原因分析、改进措施制定和实施等方面的内容。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质量评估和报告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定期对项目质量进行评估和报告，包括质量指标完成情况、问题处理情况、质量趋势分析等方面的内容。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实施质量控制措施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调整质量控制措施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根据项目质量的实际情况和反馈，及时调整质量控制措施，以提高项目质量的控制效果。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通过不断总结经验和教训，持续改进项目质量控制流程和方法，提高项目质量的控制水平和效率。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通过定期的质量评估和报告，监控项目质量的稳定性和可靠性，及时发现和处理问题。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监控和调整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项目质量控制的方法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https://d.book118.com/016124101045010044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2024-09-12T13:50:15.686</cp:lastPrinted>
  <dcterms:created xsi:type="dcterms:W3CDTF">2024-09-12T05:50:15Z</dcterms:created>
  <dcterms:modified xsi:type="dcterms:W3CDTF">2024-09-12T05:50:17Z</dcterms:modified>
</cp:coreProperties>
</file>