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8BFF2-088E-488C-B70F-189D17CDC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CFFFD-B9D2-4ED5-9C37-6CD1E2844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B376B-3D0B-4845-9635-38F6678AE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FE4CD-4D6A-4924-AB4F-3371C8B4E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69AB92-171F-47F4-BA38-86EBB4701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E89A72-CE2A-478C-B5DD-E0E3E6934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5386A-8A49-4ADA-90C0-171B76A72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A8BF0-1A3A-4528-AF75-8C76930C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77A63-7BFE-45AD-BF8C-3229F237E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B5947-0A0E-43CE-AAC3-5DAF42B2E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07EE4-8472-4B41-9C7E-2ACFB07F0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332320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电商平台运营方案七步法打造卓越的用户体验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用户研究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平台设计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商品运营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营销活动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物流配送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数据驱动运营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用户研究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首先需要明确平台的目标用户群体，如年龄、性别、地域、消费习惯等，以便更好地为他们提供定制化的服务和产品。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通过收集和分析用户数据，构建出目标用户的画像，包括他们的基本特征、喜好、消费习惯等，以便更好地理解他们的需求和痛点。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需求调研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通过问卷调查、访谈、焦点小组等方式，深入了解目标用户的需求和期望，挖掘他们的痛点和潜在需求。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对收集到的用户需求进行整理和分析，提炼出核心需求和优先级，为产品设计和功能开发提供依据。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选择与平台定位相似的竞品进行分析，了解其产品特点、功能、优劣势等。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对标竞品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根据竞品分析结果，制定相应的竞争策略，包括产品差异化、市场定位、营销策略等，以提高平台的市场竞争力。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平台设计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页面设计应简洁明了，避免过多的元素和信息，突出核心内容，方便用户快速找到所需信息。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选择舒适、易于辨识的颜色，保持页面整体色调的一致性，提升用户视觉体验。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确保页面在不同设备和屏幕尺寸上的适应性，提供一致的用户体验。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页面布局与设计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提供清晰、详细的商品图片和信息，便于用户了解商品详情。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商品展示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提供便捷的购物车功能，支持多商品添加、数量调整以及删除操作。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购物车功能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提供高效的搜索功能，支持关键词搜索、筛选以及排序，方便用户快速找到目标商品。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支付体验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提供安全、快捷的支付方式，支持多种支付方式，保障用户资金安全。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建立完善的客服支持体系，提供在线客服、电话客服以及邮件客服等多种联系方式，及时解决用户问题。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注册与登录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简化注册和登录流程，提供多种快捷方式，如第三方登录、验证码登录等。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商品运营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深入研究目标用户的需求和购物习惯，根据用户需求选择相应的商品。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分析竞争对手的商品，找出差异化，选择具有竞争力的商品。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品质与价格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注重商品品质与价格之间的平衡，提供性价比高的商品。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商品选品策略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了解同类商品的市场价格，为定价提供参考。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定期举办促销活动，如打折、满减、赠品等，吸引用户购买。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分析商品的采购、运营、物流等成本，制定合理的定价策略。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与知名网红、意见领袖合作，通过他们推广商品，扩大影响力。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SEO优化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优化商品页面标题、描述、关键词等，提高商品在搜索引擎中的排名。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在各大搜索引擎、社交媒体等平台投放广告，提高商品曝光率。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商品推广策略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https://d.book118.com/016133232021010034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2024-09-03T02:26:47.238</cp:lastPrinted>
  <dcterms:created xsi:type="dcterms:W3CDTF">2024-09-02T18:26:47Z</dcterms:created>
  <dcterms:modified xsi:type="dcterms:W3CDTF">2024-09-02T18:26:49Z</dcterms:modified>
</cp:coreProperties>
</file>