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335783-3525-48B1-88BF-D50189537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9CAD21-5CAF-4B8B-9957-3AAE5D1CBB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A983F4-64B0-4ADF-B05E-E7D22520AB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7A20D5-B495-4B0C-9CD2-1CFFFE6675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1D63F4-9A13-4283-94F9-408C627279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47728C-5444-4D32-BFEF-3D01E9ED8A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4C5FE2-CDBE-438D-86C9-8971DE6D72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061E93-5D3D-40FE-A0CB-E953F1450B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DFFFDE-88BA-4FFA-9845-94370C519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404193-4D78-4A1E-A7DC-63405F166E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044973-B745-4596-B583-F0CE4DD56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1411220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56465" y="3402577"/>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TextBox 3"/>
          <p:cNvSpPr txBox="1"/>
          <p:nvPr/>
        </p:nvSpPr>
        <p:spPr>
          <a:xfrm>
            <a:off x="3556465" y="3538707"/>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950">
                <a:solidFill>
                  <a:schemeClr val="accent3">
                    <a:alpha val="100000"/>
                  </a:schemeClr>
                </a:solidFill>
                <a:latin typeface="Microsoft Yahei"/>
                <a:ea typeface="Microsoft Yahei"/>
                <a:cs typeface="Microsoft Yahei"/>
              </a:rPr>
              <a:t>汇报人：XX</a:t>
            </a:r>
          </a:p>
        </p:txBody>
      </p:sp>
      <p:sp>
        <p:nvSpPr>
          <p:cNvPr id="4" name="TextBox 4"/>
          <p:cNvSpPr txBox="1"/>
          <p:nvPr/>
        </p:nvSpPr>
        <p:spPr>
          <a:xfrm>
            <a:off x="912132" y="755795"/>
            <a:ext cx="8414137" cy="228478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5550" b="1">
                <a:solidFill>
                  <a:schemeClr val="accent3">
                    <a:alpha val="100000"/>
                  </a:schemeClr>
                </a:solidFill>
                <a:latin typeface="Microsoft Yahei"/>
                <a:ea typeface="Microsoft Yahei"/>
                <a:cs typeface="Microsoft Yahei"/>
              </a:rPr>
              <a:t>工艺风险防控与安全管理在商贸仓储企业中的应用</a:t>
            </a:r>
          </a:p>
        </p:txBody>
      </p:sp>
      <p:sp>
        <p:nvSpPr>
          <p:cNvPr id="5" name="AutoShape 5"/>
          <p:cNvSpPr/>
          <p:nvPr/>
        </p:nvSpPr>
        <p:spPr>
          <a:xfrm>
            <a:off x="3556465" y="4303782"/>
            <a:ext cx="3125471" cy="697074"/>
          </a:xfrm>
          <a:prstGeom prst="rect">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TextBox 6"/>
          <p:cNvSpPr txBox="1"/>
          <p:nvPr/>
        </p:nvSpPr>
        <p:spPr>
          <a:xfrm>
            <a:off x="3556465" y="4439912"/>
            <a:ext cx="3125471" cy="42481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950">
                <a:solidFill>
                  <a:schemeClr val="accent3">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21895" y="976412"/>
            <a:ext cx="5464151" cy="5483387"/>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商贸仓储企业工艺风险分析</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工艺风险防控措施</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安全管理体系建设</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信息化手段在工艺风险防控中的应用</a:t>
            </a:r>
          </a:p>
          <a:p>
            <a:pPr marL="203200" lvl="0" indent="-203200">
              <a:lnSpc>
                <a:spcPct val="150000"/>
              </a:lnSpc>
              <a:buFont typeface="Arial"/>
              <a:buChar char="•"/>
            </a:pPr>
            <a:r>
              <a:rPr lang="en-US" sz="2400" b="1">
                <a:solidFill>
                  <a:schemeClr val="accent3">
                    <a:alpha val="100000"/>
                  </a:schemeClr>
                </a:solidFill>
                <a:latin typeface="Microsoft Yahei"/>
                <a:ea typeface="Microsoft Yahei"/>
                <a:cs typeface="Microsoft Yahei"/>
              </a:rPr>
              <a:t>实践案例分享与经验总结</a:t>
            </a:r>
          </a:p>
        </p:txBody>
      </p:sp>
      <p:sp>
        <p:nvSpPr>
          <p:cNvPr id="3" name="TextBox 3"/>
          <p:cNvSpPr txBox="1"/>
          <p:nvPr/>
        </p:nvSpPr>
        <p:spPr>
          <a:xfrm>
            <a:off x="1149281" y="2019667"/>
            <a:ext cx="3813883" cy="125436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125" b="1">
                <a:solidFill>
                  <a:schemeClr val="accent3">
                    <a:alpha val="100000"/>
                  </a:schemeClr>
                </a:solidFill>
                <a:latin typeface="微软雅黑"/>
                <a:ea typeface="微软雅黑"/>
                <a:cs typeface="微软雅黑"/>
              </a:rPr>
              <a:t>目录</a:t>
            </a:r>
          </a:p>
        </p:txBody>
      </p:sp>
      <p:sp>
        <p:nvSpPr>
          <p:cNvPr id="4" name="TextBox 4"/>
          <p:cNvSpPr txBox="1"/>
          <p:nvPr/>
        </p:nvSpPr>
        <p:spPr>
          <a:xfrm>
            <a:off x="1950369" y="3274028"/>
            <a:ext cx="2211705" cy="720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300">
                <a:solidFill>
                  <a:schemeClr val="accent3">
                    <a:alpha val="100000"/>
                  </a:scheme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341" r="133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407" r="2440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481" r="324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为了加强商贸仓储企业的工艺风险防控与安全管理，保障员工生命安全和企业财产安全，提高企业的经济效益和社会效益。</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随着商贸仓储行业的快速发展，企业面临的安全风险日益增多，工艺风险防控与安全管理成为企业发展的重要保障。</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本次汇报将涵盖商贸仓储企业工艺风险防控与安全管理的现状、存在的问题、解决方案以及未来发展趋势等方面。</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汇报将重点介绍工艺风险识别、评估、防控和安全管理等方面的内容，包括相关法规政策、行业标准、企业内部管理制度等。</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同时，还将结合具体案例，对商贸仓储企业工艺风险防控与安全管理的实践经验和教训进行总结和分享。</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商贸仓储企业工艺风险分析</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在库管理</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对库存货物进行定期盘点、整理、保养、安全管理等，确保货物在库期间的安全与完好。</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配送运输</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选择合适的运输方式和工具，确保货物在运输过程中的安全、准时到达。</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出库管理</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根据订单要求进行货物的拣选、复核、打包、发货等操作，确保货物准确、及时出库。</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入库管理</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包括货物接收、验收、分类、编码、上架等环节，确保货物准确、完整入库。</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工艺流程及关键环节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通过对历史数据、行业经验、专家意见等的分析，识别出可能对商贸仓储企业造成不利影响的潜在风险因素。</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采用定性和定量评估方法，对识别出的风险因素进行分析和评估，确定风险的大小、发生概率和可能造成的损失。</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风险等级划分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根据风险评估结果，将风险因素划分为不同等级，为后续的风险防控和安全管理提供依据。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案例一</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某商贸仓储企业因管理不善导致货物损坏严重，通过加强入库验收、在库保养和出库复核等环节的管理，有效降低货物损坏率。</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案例二</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某商贸仓储企业曾发生一起严重的火灾事故，事后调查发现是因为电器设备老化短路引发火灾，企业通过加强设备维护和安全管理等措施，成功防范类似事故的再次发生。</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案例三</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某商贸仓储企业在配送运输过程中曾多次发生货物丢失事件，通过改进运输方式和加强货物跟踪等措施，有效提高了货物运输的安全性。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97584" y="2777390"/>
            <a:ext cx="10396832" cy="2255015"/>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950" b="1">
                <a:solidFill>
                  <a:schemeClr val="accent3">
                    <a:alpha val="100000"/>
                  </a:schemeClr>
                </a:solidFill>
                <a:latin typeface="Microsoft Yahei"/>
                <a:ea typeface="Microsoft Yahei"/>
                <a:cs typeface="Microsoft Yahei"/>
              </a:rPr>
              <a:t>工艺风险防控措施</a:t>
            </a:r>
          </a:p>
        </p:txBody>
      </p:sp>
      <p:sp>
        <p:nvSpPr>
          <p:cNvPr id="3" name="TextBox 3"/>
          <p:cNvSpPr txBox="1"/>
          <p:nvPr/>
        </p:nvSpPr>
        <p:spPr>
          <a:xfrm>
            <a:off x="4255167" y="699023"/>
            <a:ext cx="3681665" cy="1934841"/>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775" b="1">
                <a:solidFill>
                  <a:schemeClr val="accent3">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严格选材标准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对入库商品进行严格的质量检验，确保商品符合安全标准。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优化工艺流程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改进仓储作业流程，减少操作环节和复杂程度，降低风险。</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引入先进技术</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采用自动化、智能化仓储设备和技术，提高作业效率和安全性。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源头控制策略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建立仓储作业实时监控系统，对作业过程进行全方位、无死角的监控。</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实时监控系统</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通过设置预警指标和阈值，对潜在风险进行及时预警和提示。</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风险预警机制</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对监控数据进行深入分析和挖掘，发现潜在风险点和优化空间。</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数据分析与挖掘</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过程监控与预警机制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应急预案制定</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针对可能出现的风险事件，制定详细的应急预案和处置流程。</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应急演练与培训</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定期组织应急演练和培训，提高员工应对风险事件的能力。</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资源整合与调配</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建立应急资源储备和调配机制，确保在风险事件发生时能够及时、有效地调配资源进行处置。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应急响应与处置方案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https://d.book118.com/016141122040010045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2024-09-13T22:02:36.777</cp:lastPrinted>
  <dcterms:created xsi:type="dcterms:W3CDTF">2024-09-13T14:02:36Z</dcterms:created>
  <dcterms:modified xsi:type="dcterms:W3CDTF">2024-09-13T14:02:38Z</dcterms:modified>
</cp:coreProperties>
</file>