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5DDEE3-B0C8-46B3-8C08-48E0863569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FDE47D-9505-4E11-98E0-56E6448427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3A017F-1E66-477C-9CAC-F9BF61B616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BAE44BA-3291-49E5-BFF0-785C9EFA41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F780A57-78C3-4CE8-A2B0-BACB988A49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4049F5F-178D-4549-9B5F-F2998927E2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811EB8F-B810-469D-9DE8-83CA3E45B4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B86A126-4297-467A-80E3-2B2EDF5245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30F0457-E560-4C59-B6F2-4AFE92D214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49AD00-18B6-489E-B7DF-C2894269FF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4F22B4-5982-4EDA-8BB6-00CE299292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16141214041010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9816" y="1127918"/>
            <a:ext cx="9829800" cy="21050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《仓央嘉措诗英译》ppt课件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仓央嘉措诗歌的英译历程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仓央嘉措诗歌的英译实践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英译的评估与比较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仓央嘉措的生平简介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仓央嘉措（1683-1706），藏传佛教格鲁派活佛，六世达赖喇嘛。出生于西藏山南地区，幼年时失去父母，后被选为转世灵童，在布达拉宫修行。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他才华横溢，擅长诗歌创作，其诗歌作品情感真挚，表达了对自由、爱情和人生的追求，被誉为“情僧”。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仓央嘉措的诗歌语言优美，意境深远，富有哲理。他的诗歌主题广泛，包括爱情、人生、自然、宗教等，展现了他对生活的深刻洞察和感悟。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他的诗歌在藏族文学史上占有重要地位，对后来的诗人产生了深远的影响。他的诗歌作品被翻译成多种语言，传播到世界各地，成为世界文学的瑰宝。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仓央嘉措诗歌的特点和影响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仓央嘉措诗歌的英译历程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19世纪末至20世纪初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随着藏族文化的逐渐传播，一些西方传教士和探险家开始对仓央嘉措的诗歌产生兴趣，并尝试进行英译。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早期英译的特点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由于对藏族文化和诗歌的理解有限，早期的英译尝试存在较大的误差和误导。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早期的英译尝试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基于语言学和文化研究的翻译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随着语言学和文化研究的深入，现代译者更加注重对原文的深入理解和准确传达。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多元化的翻译策略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现代译者采用直译、意译、解释性翻译等多种策略，力求在保留原诗韵味的同时，让英语读者更好地理解诗歌的内涵。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现代的英译方法和策略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藏语和英语的语法、词汇、文化背景等方面存在较大差异，给翻译带来了很大的挑战。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仓央嘉措的诗歌具有独特的韵味和意境，如何在翻译过程中保留这些特点，是英译面临的重要难题。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英译的挑战和困难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诗歌的韵味和意境传达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语言和文化差异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仓央嘉措诗歌的英译实践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忠实传达原意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在英译《那一天》时，译者力求忠实地传达原诗的意境和情感，保留了原诗的韵律和节奏，同时对诗歌中的意象和比喻进行了准确的翻译。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诗歌《那一天》的英译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https://d.book118.com/016141214041010041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2024-09-08T01:05:09.202</cp:lastPrinted>
  <dcterms:created xsi:type="dcterms:W3CDTF">2024-09-07T17:05:09Z</dcterms:created>
  <dcterms:modified xsi:type="dcterms:W3CDTF">2024-09-07T17:05:10Z</dcterms:modified>
</cp:coreProperties>
</file>