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782AC-849B-4646-811B-23612A7C4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BE7E5-60A3-4560-8276-07AC9D0C4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21803-9ECF-42AE-A0B2-B1B9D6CDA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14CF6-0BE5-4DD6-840F-25C6E7F70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ED322-DA3A-46E9-9A0C-C9F06BCE3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9E2F5-8CF5-4D6E-8F53-1A818437A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502A1A-C3EC-4C57-801B-36D779207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5B2A6-3BBD-4885-9D3D-07CA8ACBA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90001-C61F-43D7-B45C-CE17EAC19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BB2BE-6E8B-48DD-9BA2-BB25CB202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E005F-BFAE-4224-9759-D79B5EE8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422252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管理会议心得体会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会议内容与安排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反思与改进方向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对组织者和参与者建议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会议主题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本次会议主题为“提升管理水平，共创美好未来”，旨在探讨如何在新时代背景下提升企业管理水平，推动企业持续健康发展。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随着市场竞争的日益激烈和全球化趋势的加速发展，企业管理面临着前所未有的挑战和机遇。本次会议在此背景下召开，旨在汇聚业界智慧，共同探讨企业管理的新思路、新方法。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会议主题及背景介绍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本次会议旨在通过专家讲座、经验分享、互动交流等方式，帮助与会者深入了解企业管理的最新理念和实践，提升企业管理水平，推动企业持续健康发展。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意义阐述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企业管理水平的提升是企业持续发展的重要保障。通过本次会议，与会者可以学习到先进的管理理念和方法，拓展管理思路，提高管理效能，从而更好地应对市场挑战，实现企业可持续发展。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会议目的和意义阐述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722" b="17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参会人员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本次会议邀请了多位企业管理领域的专家学者、企业家代表以及各行业的企业管理人员参加。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专家学者负责分享最新的管理理念和实践成果；企业家代表则结合自身经验，分享企业管理的心得体会；企业管理人员则通过学习和交流，提升自身的管理能力和水平。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参会人员及角色定位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会议内容与安排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本次管理会议的主题为“创新引领，共谋发展”，围绕企业管理的最新趋势和实践展开讨论。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会议议程包括主题演讲、嘉宾分享、分组讨论等环节，时间安排紧凑，确保与会者充分参与讨论。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议程安排紧凑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主要议题和议程设置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会议邀请了多位业界知名专家和企业高管作为演讲嘉宾，分享他们在企业管理领域的见解和实践经验。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演讲嘉宾就企业战略、组织变革、人力资源管理等议题展开深入探讨，为与会者提供了宝贵的思路和启示。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演讲嘉宾及分享内容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分享内容丰富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嘉宾阵容强大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49" r="1564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会议安排了多个分组讨论会，涵盖领导力、团队建设、创新管理等不同主题，以满足与会者的多样化需求。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分组讨论主题多样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分组讨论会上，与会者积极发言、热烈讨论，共同探讨企业管理中的难题和解决方案。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讨论氛围热烈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分组讨论会安排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收获与感悟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通过会议中的专家演讲和同行交流，我对所在行业的发展趋势有了更深入的了解，为未来的工作提供了宝贵的参考。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会议中分享了许多先进的管理方法和经验，让我对如何更好地管理团队和项目有了更清晰的认识。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学习新的管理方法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通过参加会议中的工作坊和培训课程，我学习了一些实用的技能，如项目管理、时间管理等，这些技能对我的日常工作有很大的帮助。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掌握实用技能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知识技能提升方面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https://d.book118.com/016142225223010100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2024-09-25T03:23:05.233</cp:lastPrinted>
  <dcterms:created xsi:type="dcterms:W3CDTF">2024-09-24T19:23:05Z</dcterms:created>
  <dcterms:modified xsi:type="dcterms:W3CDTF">2024-09-24T19:23:07Z</dcterms:modified>
</cp:coreProperties>
</file>