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B7D0657-E9F6-452F-83E4-1F9FDEA0B5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DC1897-3077-48BF-94EB-844F160E28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22A9D5F-24C6-4214-9182-F60F14E652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6CFE35D-8665-4537-A65F-9BA030AD0F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6185C7-17AE-4BA5-8CB1-4E4A281AEDF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BE21357-52B6-417E-AA26-8FEB3142089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33587E8-6068-48FD-90EA-E0CEAD5A6AE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3345D0-88AB-4838-AFD2-ADA1DE83C0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E8BCB7-B909-40A4-9F5D-CEAE7CE40D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91C886-CD50-4EDE-81AE-2C91009B0B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E4E0C7-F53B-49CF-ACA8-77154A68B2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6143002201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中文文本分类与聚类算法的优化与应用</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中文文本分类算法的优化策略
 文本特征提取与表示方法的改进
 分类算法模型的集成与融合技术
 聚类算法的优化策略
 基于相似性度量的文本聚类方法
 基于图论的文本聚类方法
 文本聚类算法的有效性评估方法
 中文文本分类与聚类算法的应用案例</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中文文本分类算法的优化策略</a:t>
            </a:r>
          </a:p>
        </p:txBody>
      </p:sp>
      <p:sp>
        <p:nvSpPr>
          <p:cNvPr id="3" name="Subtitle 2"/>
          <p:cNvSpPr>
            <a:spLocks noGrp="1"/>
          </p:cNvSpPr>
          <p:nvPr>
            <p:ph type="subTitle" idx="1"/>
          </p:nvPr>
        </p:nvSpPr>
        <p:spPr/>
        <p:txBody>
          <a:bodyPr/>
          <a:lstStyle/>
          <a:p>
            <a:r>
              <a:t>中文文本分类与聚类算法的优化与应用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中文文本分类算法的优化策略</a:t>
            </a:r>
          </a:p>
        </p:txBody>
      </p:sp>
      <p:sp>
        <p:nvSpPr>
          <p:cNvPr id="3" name="Text Placeholder 2"/>
          <p:cNvSpPr>
            <a:spLocks noGrp="1"/>
          </p:cNvSpPr>
          <p:nvPr>
            <p:ph type="body" idx="1"/>
          </p:nvPr>
        </p:nvSpPr>
        <p:spPr/>
        <p:txBody>
          <a:bodyPr/>
          <a:lstStyle/>
          <a:p>
            <a:r>
              <a:t>基于机器学习的中文文本分类算法优化</a:t>
            </a:r>
          </a:p>
        </p:txBody>
      </p:sp>
      <p:sp>
        <p:nvSpPr>
          <p:cNvPr id="4" name="Content Placeholder 3"/>
          <p:cNvSpPr>
            <a:spLocks noGrp="1"/>
          </p:cNvSpPr>
          <p:nvPr>
            <p:ph sz="half" idx="2"/>
          </p:nvPr>
        </p:nvSpPr>
        <p:spPr/>
        <p:txBody>
          <a:bodyPr/>
          <a:lstStyle/>
          <a:p>
            <a:r>
              <a:t>1. 引入深度学习模型，如卷积神经网络（CNN）和循环神经网络（RNN），可以有效地提取中文文本中的特征，提高分类准确率。</a:t>
            </a:r>
          </a:p>
          <a:p>
            <a:r>
              <a:t>2. 利用预训练的语言模型，如BERT和ERNIE，可以作为中文文本分类任务的特征提取器，进一步提升分类效果。</a:t>
            </a:r>
          </a:p>
          <a:p>
            <a:r>
              <a:t>3. 融合多种特征，如文本内容特征、文本结构特征和文本元特征，可以提高中文文本分类算法的鲁棒性和泛化能力。</a:t>
            </a:r>
          </a:p>
        </p:txBody>
      </p:sp>
      <p:sp>
        <p:nvSpPr>
          <p:cNvPr id="5" name="Text Placeholder 4"/>
          <p:cNvSpPr>
            <a:spLocks noGrp="1"/>
          </p:cNvSpPr>
          <p:nvPr>
            <p:ph type="body" idx="3"/>
          </p:nvPr>
        </p:nvSpPr>
        <p:spPr/>
        <p:txBody>
          <a:bodyPr/>
          <a:lstStyle/>
          <a:p>
            <a:r>
              <a:t>基于统计学习的中文文本分类算法优化</a:t>
            </a:r>
          </a:p>
        </p:txBody>
      </p:sp>
      <p:sp>
        <p:nvSpPr>
          <p:cNvPr id="6" name="Content Placeholder 5"/>
          <p:cNvSpPr>
            <a:spLocks noGrp="1"/>
          </p:cNvSpPr>
          <p:nvPr>
            <p:ph sz="half" idx="4"/>
          </p:nvPr>
        </p:nvSpPr>
        <p:spPr/>
        <p:txBody>
          <a:bodyPr/>
          <a:lstStyle/>
          <a:p>
            <a:r>
              <a:t>1. 使用词频-逆向文档频率（TF-IDF）权重来衡量词语的重要性，可以提高中文文本分类算法的分类准确率。</a:t>
            </a:r>
          </a:p>
          <a:p>
            <a:r>
              <a:t>2. 引入信息增益等特征选择方法，可以去除冗余特征，提高分类算法的效率。</a:t>
            </a:r>
          </a:p>
          <a:p>
            <a:r>
              <a:t>3. 使用朴素贝叶斯、支持向量机和决策树等分类算法，可以实现中文文本的分类。</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中文文本分类算法的优化策略</a:t>
            </a:r>
          </a:p>
        </p:txBody>
      </p:sp>
      <p:sp>
        <p:nvSpPr>
          <p:cNvPr id="3" name="Text Placeholder 2"/>
          <p:cNvSpPr>
            <a:spLocks noGrp="1"/>
          </p:cNvSpPr>
          <p:nvPr>
            <p:ph type="body" idx="1"/>
          </p:nvPr>
        </p:nvSpPr>
        <p:spPr/>
        <p:txBody>
          <a:bodyPr/>
          <a:lstStyle/>
          <a:p>
            <a:r>
              <a:t>基于聚类算法的中文文本分类优化</a:t>
            </a:r>
          </a:p>
        </p:txBody>
      </p:sp>
      <p:sp>
        <p:nvSpPr>
          <p:cNvPr id="4" name="Content Placeholder 3"/>
          <p:cNvSpPr>
            <a:spLocks noGrp="1"/>
          </p:cNvSpPr>
          <p:nvPr>
            <p:ph sz="half" idx="2"/>
          </p:nvPr>
        </p:nvSpPr>
        <p:spPr/>
        <p:txBody>
          <a:bodyPr/>
          <a:lstStyle/>
          <a:p>
            <a:r>
              <a:t>1. 使用K-Means和层次聚类等聚类算法，可以将中文文本划分为不同的类别，并根据类别标签对文本进行分类。</a:t>
            </a:r>
          </a:p>
          <a:p>
            <a:r>
              <a:t>2. 使用谱聚类等图论聚类算法，可以将中文文本表示为图中的节点，并根据节点之间的相似度进行聚类，提高分类精度。</a:t>
            </a:r>
          </a:p>
          <a:p>
            <a:r>
              <a:t>3. 结合聚类算法和分类算法，可以实现中文文本的分类任务，提高分类效果。</a:t>
            </a:r>
          </a:p>
        </p:txBody>
      </p:sp>
      <p:sp>
        <p:nvSpPr>
          <p:cNvPr id="5" name="Text Placeholder 4"/>
          <p:cNvSpPr>
            <a:spLocks noGrp="1"/>
          </p:cNvSpPr>
          <p:nvPr>
            <p:ph type="body" idx="3"/>
          </p:nvPr>
        </p:nvSpPr>
        <p:spPr/>
        <p:txBody>
          <a:bodyPr/>
          <a:lstStyle/>
          <a:p>
            <a:r>
              <a:t>基于深度学习的中文文本分类算法优化</a:t>
            </a:r>
          </a:p>
        </p:txBody>
      </p:sp>
      <p:sp>
        <p:nvSpPr>
          <p:cNvPr id="6" name="Content Placeholder 5"/>
          <p:cNvSpPr>
            <a:spLocks noGrp="1"/>
          </p:cNvSpPr>
          <p:nvPr>
            <p:ph sz="half" idx="4"/>
          </p:nvPr>
        </p:nvSpPr>
        <p:spPr/>
        <p:txBody>
          <a:bodyPr/>
          <a:lstStyle/>
          <a:p>
            <a:r>
              <a:t>1. 引入注意力机制，可以使模型重点关注文本中的重要信息，提高分类准确率。</a:t>
            </a:r>
          </a:p>
          <a:p>
            <a:r>
              <a:t>2. 使用多头自注意力机制，可以捕获中文文本中不同层面的信息，提高分类效果。</a:t>
            </a:r>
          </a:p>
          <a:p>
            <a:r>
              <a:t>3. 结合卷积神经网络和循环神经网络，可以实现中文文本的分类任务，提高分类性能。</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中文文本分类算法的优化策略</a:t>
            </a:r>
          </a:p>
        </p:txBody>
      </p:sp>
      <p:sp>
        <p:nvSpPr>
          <p:cNvPr id="3" name="Text Placeholder 2"/>
          <p:cNvSpPr>
            <a:spLocks noGrp="1"/>
          </p:cNvSpPr>
          <p:nvPr>
            <p:ph type="body" idx="1"/>
          </p:nvPr>
        </p:nvSpPr>
        <p:spPr/>
        <p:txBody>
          <a:bodyPr/>
          <a:lstStyle/>
          <a:p>
            <a:r>
              <a:t>基于迁移学习的中文文本分类算法优化</a:t>
            </a:r>
          </a:p>
        </p:txBody>
      </p:sp>
      <p:sp>
        <p:nvSpPr>
          <p:cNvPr id="4" name="Content Placeholder 3"/>
          <p:cNvSpPr>
            <a:spLocks noGrp="1"/>
          </p:cNvSpPr>
          <p:nvPr>
            <p:ph sz="half" idx="2"/>
          </p:nvPr>
        </p:nvSpPr>
        <p:spPr/>
        <p:txBody>
          <a:bodyPr/>
          <a:lstStyle/>
          <a:p>
            <a:r>
              <a:t>1. 使用预训练的模型，如BERT和ERNIE，作为中文文本分类任务的特征提取器，可以提高分类准确率。</a:t>
            </a:r>
          </a:p>
          <a:p>
            <a:r>
              <a:t>2. 使用领域自适应技术，可以将预训练模型的知识迁移到新的领域，提高分类效果。</a:t>
            </a:r>
          </a:p>
          <a:p>
            <a:r>
              <a:t>3. 结合迁移学习和深度学习，可以实现中文文本的分类任务，提高分类性能。</a:t>
            </a:r>
          </a:p>
        </p:txBody>
      </p:sp>
      <p:sp>
        <p:nvSpPr>
          <p:cNvPr id="5" name="Text Placeholder 4"/>
          <p:cNvSpPr>
            <a:spLocks noGrp="1"/>
          </p:cNvSpPr>
          <p:nvPr>
            <p:ph type="body" idx="3"/>
          </p:nvPr>
        </p:nvSpPr>
        <p:spPr/>
        <p:txBody>
          <a:bodyPr/>
          <a:lstStyle/>
          <a:p>
            <a:r>
              <a:t>基于弱监督学习的中文文本分类算法优化</a:t>
            </a:r>
          </a:p>
        </p:txBody>
      </p:sp>
      <p:sp>
        <p:nvSpPr>
          <p:cNvPr id="6" name="Content Placeholder 5"/>
          <p:cNvSpPr>
            <a:spLocks noGrp="1"/>
          </p:cNvSpPr>
          <p:nvPr>
            <p:ph sz="half" idx="4"/>
          </p:nvPr>
        </p:nvSpPr>
        <p:spPr/>
        <p:txBody>
          <a:bodyPr/>
          <a:lstStyle/>
          <a:p>
            <a:r>
              <a:t>1. 使用伪标签技术，可以利用未标记的数据来生成伪标签，并使用这些伪标签来训练分类模型，提高分类准确率。</a:t>
            </a:r>
          </a:p>
          <a:p>
            <a:r>
              <a:t>2. 使用协同训练技术，可以将多个分类模型结合起来，互相帮助，提高分类效果。</a:t>
            </a:r>
          </a:p>
          <a:p>
            <a:r>
              <a:t>3. 结合弱监督学习和深度学习，可以实现中文文本的分类任务，提高分类性能。</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文本特征提取与表示方法的改进</a:t>
            </a:r>
          </a:p>
        </p:txBody>
      </p:sp>
      <p:sp>
        <p:nvSpPr>
          <p:cNvPr id="3" name="Subtitle 2"/>
          <p:cNvSpPr>
            <a:spLocks noGrp="1"/>
          </p:cNvSpPr>
          <p:nvPr>
            <p:ph type="subTitle" idx="1"/>
          </p:nvPr>
        </p:nvSpPr>
        <p:spPr/>
        <p:txBody>
          <a:bodyPr/>
          <a:lstStyle/>
          <a:p>
            <a:r>
              <a:t>中文文本分类与聚类算法的优化与应用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文本特征提取与表示方法的改进</a:t>
            </a:r>
          </a:p>
        </p:txBody>
      </p:sp>
      <p:sp>
        <p:nvSpPr>
          <p:cNvPr id="3" name="Text Placeholder 2"/>
          <p:cNvSpPr>
            <a:spLocks noGrp="1"/>
          </p:cNvSpPr>
          <p:nvPr>
            <p:ph type="body" idx="1"/>
          </p:nvPr>
        </p:nvSpPr>
        <p:spPr/>
        <p:txBody>
          <a:bodyPr/>
          <a:lstStyle/>
          <a:p>
            <a:r>
              <a:t>文本特征提取与表示方法的改进</a:t>
            </a:r>
          </a:p>
        </p:txBody>
      </p:sp>
      <p:sp>
        <p:nvSpPr>
          <p:cNvPr id="4" name="Content Placeholder 3"/>
          <p:cNvSpPr>
            <a:spLocks noGrp="1"/>
          </p:cNvSpPr>
          <p:nvPr>
            <p:ph sz="half" idx="2"/>
          </p:nvPr>
        </p:nvSpPr>
        <p:spPr/>
        <p:txBody>
          <a:bodyPr/>
          <a:lstStyle/>
          <a:p>
            <a:r>
              <a:t>文本特征提取与表示是文本分类与聚类算法的基础，其优化和改进对算法的性能有重要影响。</a:t>
            </a:r>
          </a:p>
          <a:p>
            <a:r>
              <a:t>1. 基于词嵌入的特征表示：词嵌入是一种将词语表示为向量的方法，可以捕获词语之间的语义关系。基于词嵌入的特征表示可以有效地提高文本分类和聚类的准确性。</a:t>
            </a:r>
          </a:p>
          <a:p>
            <a:r>
              <a:t>2. 基于句法结构的特征表示：句法结构是文本的重要特征，可以反映文本的组织方式和语义关系。基于句法结构的特征表示可以进一步提高文本分类和聚类的性能。</a:t>
            </a:r>
          </a:p>
          <a:p>
            <a:r>
              <a:t>3. 基于语义特征的特征表示：语义特征是文本的深层特征，可以反映文本的主题、情感和意图等信息。基于语义特征的特征表示可以有效地提高文本分类和聚类的准确性。</a:t>
            </a:r>
          </a:p>
        </p:txBody>
      </p:sp>
      <p:sp>
        <p:nvSpPr>
          <p:cNvPr id="5" name="Text Placeholder 4"/>
          <p:cNvSpPr>
            <a:spLocks noGrp="1"/>
          </p:cNvSpPr>
          <p:nvPr>
            <p:ph type="body" idx="3"/>
          </p:nvPr>
        </p:nvSpPr>
        <p:spPr/>
        <p:txBody>
          <a:bodyPr/>
          <a:lstStyle/>
          <a:p>
            <a:r>
              <a:t>文本表示的降维</a:t>
            </a:r>
          </a:p>
        </p:txBody>
      </p:sp>
      <p:sp>
        <p:nvSpPr>
          <p:cNvPr id="6" name="Content Placeholder 5"/>
          <p:cNvSpPr>
            <a:spLocks noGrp="1"/>
          </p:cNvSpPr>
          <p:nvPr>
            <p:ph sz="half" idx="4"/>
          </p:nvPr>
        </p:nvSpPr>
        <p:spPr/>
        <p:txBody>
          <a:bodyPr/>
          <a:lstStyle/>
          <a:p>
            <a:r>
              <a:t>文本表示的降维可以减少特征的维度，从而降低计算复杂度，提高分类和聚类的效率。</a:t>
            </a:r>
          </a:p>
          <a:p>
            <a:r>
              <a:t>1. 基于主成分分析（PCA）的维数约减：PCA是一种常用的降维方法，通过对文本特征进行线性变换，将高维的特征空间投影到低维空间，从而减少特征的维数。</a:t>
            </a:r>
          </a:p>
          <a:p>
            <a:r>
              <a:t>2. 基于奇异值分解（SVD）的维数约减：SVD是一种改进的PCA方法，通过对文本特征进行奇异值分解，将高维的特征空间投影到低维空间，从而减少特征的维数。</a:t>
            </a:r>
          </a:p>
          <a:p>
            <a:r>
              <a:t>3. 基于 t-分布随机邻域嵌入（t-SNE）的维数约减：T-SNE是一种非线性降维方法，通过构建文本特征之间的相似度矩阵，将高维的特征空间投影到低维空间，从而减少特征的维数。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文本特征提取与表示方法的改进</a:t>
            </a:r>
          </a:p>
        </p:txBody>
      </p:sp>
      <p:sp>
        <p:nvSpPr>
          <p:cNvPr id="3" name="Text Placeholder 2"/>
          <p:cNvSpPr>
            <a:spLocks noGrp="1"/>
          </p:cNvSpPr>
          <p:nvPr>
            <p:ph type="body" idx="1"/>
          </p:nvPr>
        </p:nvSpPr>
        <p:spPr/>
        <p:txBody>
          <a:bodyPr/>
          <a:lstStyle/>
          <a:p>
            <a:r>
              <a:t>基于深度学习的文本特征提取</a:t>
            </a:r>
          </a:p>
        </p:txBody>
      </p:sp>
      <p:sp>
        <p:nvSpPr>
          <p:cNvPr id="4" name="Content Placeholder 3"/>
          <p:cNvSpPr>
            <a:spLocks noGrp="1"/>
          </p:cNvSpPr>
          <p:nvPr>
            <p:ph sz="half" idx="2"/>
          </p:nvPr>
        </p:nvSpPr>
        <p:spPr/>
        <p:txBody>
          <a:bodyPr/>
          <a:lstStyle/>
          <a:p>
            <a:r>
              <a:t>深度学习是一种机器学习方法，可以通过学习数据中的特征，自动提取文本特征。基于深度学习的文本特征提取方法可以有效地提高文本分类和聚类的准确性。</a:t>
            </a:r>
          </a:p>
          <a:p>
            <a:r>
              <a:t>1. 基于卷积神经网络（CNN）的文本特征提取：CNN是一种用于图像识别的深度学习模型，也可以用于文本特征提取。CNN可以通过学习文本中的局部特征，提取出文本的全局特征。</a:t>
            </a:r>
          </a:p>
          <a:p>
            <a:r>
              <a:t>2. 基于循环神经网络（RNN）的文本特征提取：RNN是一种用于序列数据的深度学习模型，也可以用于文本特征提取。RNN可以通过学习文本中的顺序信息，提取出文本的上下文特征。</a:t>
            </a:r>
          </a:p>
          <a:p>
            <a:r>
              <a:t>3. 基于注意力机制的文本特征提取：注意力机制是一种深度学习技术，可以帮助模型关注文本中的重要信息。基于注意力机制的文本特征提取方法可以有效地提高文本分类和聚类的准确性。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分类算法模型的集成与融合技术</a:t>
            </a:r>
          </a:p>
        </p:txBody>
      </p:sp>
      <p:sp>
        <p:nvSpPr>
          <p:cNvPr id="3" name="Subtitle 2"/>
          <p:cNvSpPr>
            <a:spLocks noGrp="1"/>
          </p:cNvSpPr>
          <p:nvPr>
            <p:ph type="subTitle" idx="1"/>
          </p:nvPr>
        </p:nvSpPr>
        <p:spPr/>
        <p:txBody>
          <a:bodyPr/>
          <a:lstStyle/>
          <a:p>
            <a:r>
              <a:t>中文文本分类与聚类算法的优化与应用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分类算法模型的集成与融合技术</a:t>
            </a:r>
          </a:p>
        </p:txBody>
      </p:sp>
      <p:sp>
        <p:nvSpPr>
          <p:cNvPr id="3" name="Text Placeholder 2"/>
          <p:cNvSpPr>
            <a:spLocks noGrp="1"/>
          </p:cNvSpPr>
          <p:nvPr>
            <p:ph type="body" idx="1"/>
          </p:nvPr>
        </p:nvSpPr>
        <p:spPr/>
        <p:txBody>
          <a:bodyPr/>
          <a:lstStyle/>
          <a:p>
            <a:r>
              <a:t>分类算法模型集成技术</a:t>
            </a:r>
          </a:p>
        </p:txBody>
      </p:sp>
      <p:sp>
        <p:nvSpPr>
          <p:cNvPr id="4" name="Content Placeholder 3"/>
          <p:cNvSpPr>
            <a:spLocks noGrp="1"/>
          </p:cNvSpPr>
          <p:nvPr>
            <p:ph sz="half" idx="2"/>
          </p:nvPr>
        </p:nvSpPr>
        <p:spPr/>
        <p:txBody>
          <a:bodyPr/>
          <a:lstStyle/>
          <a:p>
            <a:r>
              <a:t>1. 集成技术概述：分类算法模型集成技术是指将多个分类算法模型组合起来，形成一个新的分类算法模型，以提高分类性能。集成技术主要有两种方式：串行集成和并行集成。</a:t>
            </a:r>
          </a:p>
          <a:p>
            <a:r>
              <a:t>2. 串行集成技术：串行集成技术是指将多个分类算法模型串联起来，前一个模型的输出作为后一个模型的输入。常用的串行集成技术有：Bagging、Boosting和Stacking。</a:t>
            </a:r>
          </a:p>
          <a:p>
            <a:r>
              <a:t>3. 并行集成技术：并行集成技术是指将多个分类算法模型并行起来，每个模型独立处理不同的数据子集，然后将各个模型的输出进行融合。常用的并行集成技术有：Random Forest、Gradient Boosting Machine和Extreme Gradient Boosting。</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分类算法模型的集成与融合技术</a:t>
            </a:r>
          </a:p>
        </p:txBody>
      </p:sp>
      <p:sp>
        <p:nvSpPr>
          <p:cNvPr id="3" name="Content Placeholder 2"/>
          <p:cNvSpPr>
            <a:spLocks noGrp="1"/>
          </p:cNvSpPr>
          <p:nvPr>
            <p:ph sz="half" idx="2"/>
          </p:nvPr>
        </p:nvSpPr>
        <p:spPr/>
        <p:txBody>
          <a:bodyPr/>
          <a:lstStyle/>
          <a:p>
            <a:r>
              <a:t>1. 融合技术概述：分类算法模型融合技术是指将多个分类算法模型的输出进行组合，形成一个新的分类结果。融合技术主要有两种方式：硬投票和软投票。</a:t>
            </a:r>
          </a:p>
          <a:p>
            <a:r>
              <a:t>2. 硬投票：硬投票是指将多个分类算法模型的输出直接进行投票，得票最多的类别作为最终的分类结果。硬投票简单有效，但容易受到噪声和异常值的影响。</a:t>
            </a:r>
          </a:p>
          <a:p>
            <a:r>
              <a:t>3. 软投票：软投票是指将多个分类算法模型的输出进行加权平均，权重根据各个模型的性能确定。软投票可以有效地降低噪声和异常值的影响，提高分类性能。</a:t>
            </a:r>
          </a:p>
        </p:txBody>
      </p:sp>
      <p:sp>
        <p:nvSpPr>
          <p:cNvPr id="4" name="Text Placeholder 3"/>
          <p:cNvSpPr>
            <a:spLocks noGrp="1"/>
          </p:cNvSpPr>
          <p:nvPr>
            <p:ph type="body" idx="3"/>
          </p:nvPr>
        </p:nvSpPr>
        <p:spPr/>
        <p:txBody>
          <a:bodyPr/>
          <a:lstStyle/>
          <a:p>
            <a:r>
              <a:t>集成与融合技术在中文文本分类中的应用</a:t>
            </a:r>
          </a:p>
        </p:txBody>
      </p:sp>
      <p:sp>
        <p:nvSpPr>
          <p:cNvPr id="5" name="Content Placeholder 4"/>
          <p:cNvSpPr>
            <a:spLocks noGrp="1"/>
          </p:cNvSpPr>
          <p:nvPr>
            <p:ph sz="half" idx="4"/>
          </p:nvPr>
        </p:nvSpPr>
        <p:spPr/>
        <p:txBody>
          <a:bodyPr/>
          <a:lstStyle/>
          <a:p>
            <a:r>
              <a:t>1. 集成与融合技术在中文文本分類中的應用：集成與融合技術在中文文本分類中得到了廣泛的應用，並取得了良好的效果。</a:t>
            </a:r>
          </a:p>
          <a:p>
            <a:r>
              <a:t>2. 集成技術可以有效地提高中文文本分類的准确率和魯棒性。集成技術可以有效地解決中文文本分類中數據稀疏和特徵維度高的问题。</a:t>
            </a:r>
          </a:p>
          <a:p>
            <a:r>
              <a:t>3. 融合技術可以有效地提高中文文本分類的性能。融合技術可以有效地結合不同分類算法模型的優點，取長補短，提高分類精度。</a:t>
            </a:r>
          </a:p>
        </p:txBody>
      </p:sp>
      <p:sp>
        <p:nvSpPr>
          <p:cNvPr id="6" name="Text Placeholder 5"/>
          <p:cNvSpPr>
            <a:spLocks noGrp="1"/>
          </p:cNvSpPr>
          <p:nvPr>
            <p:ph type="body" idx="1"/>
          </p:nvPr>
        </p:nvSpPr>
        <p:spPr/>
        <p:txBody>
          <a:bodyPr/>
          <a:lstStyle/>
          <a:p>
            <a:r>
              <a:t>分类算法模型融合技术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分类算法模型的集成与融合技术</a:t>
            </a:r>
          </a:p>
        </p:txBody>
      </p:sp>
      <p:sp>
        <p:nvSpPr>
          <p:cNvPr id="3" name="Text Placeholder 2"/>
          <p:cNvSpPr>
            <a:spLocks noGrp="1"/>
          </p:cNvSpPr>
          <p:nvPr>
            <p:ph type="body" idx="1"/>
          </p:nvPr>
        </p:nvSpPr>
        <p:spPr/>
        <p:txBody>
          <a:bodyPr/>
          <a:lstStyle/>
          <a:p>
            <a:r>
              <a:t>集成与融合技术在中文文本聚类中的应用</a:t>
            </a:r>
          </a:p>
        </p:txBody>
      </p:sp>
      <p:sp>
        <p:nvSpPr>
          <p:cNvPr id="4" name="Content Placeholder 3"/>
          <p:cNvSpPr>
            <a:spLocks noGrp="1"/>
          </p:cNvSpPr>
          <p:nvPr>
            <p:ph sz="half" idx="2"/>
          </p:nvPr>
        </p:nvSpPr>
        <p:spPr/>
        <p:txBody>
          <a:bodyPr/>
          <a:lstStyle/>
          <a:p>
            <a:r>
              <a:t>1. 集成與融合技術在中文文本聚類中的應用：集成與融合技術在中文文本聚類中得到了廣泛的應用，並取得了良好的效果。</a:t>
            </a:r>
          </a:p>
          <a:p>
            <a:r>
              <a:t>2. 集成技術可以有效地提高中文文本聚類的精確度和魯棒性。集成技術可以有效地解決中文文本聚類中數據稀疏和特徵維度高的问题。</a:t>
            </a:r>
          </a:p>
          <a:p>
            <a:r>
              <a:t>3. 融合技術可以有效地提高中文文本聚類的性能。融合技術可以有效地結合不同聚類算法模型的優點，取長補短，提高聚類精度。</a:t>
            </a:r>
          </a:p>
        </p:txBody>
      </p:sp>
      <p:sp>
        <p:nvSpPr>
          <p:cNvPr id="5" name="Text Placeholder 4"/>
          <p:cNvSpPr>
            <a:spLocks noGrp="1"/>
          </p:cNvSpPr>
          <p:nvPr>
            <p:ph type="body" idx="3"/>
          </p:nvPr>
        </p:nvSpPr>
        <p:spPr/>
        <p:txBody>
          <a:bodyPr/>
          <a:lstStyle/>
          <a:p>
            <a:r>
              <a:t>集成与融合技术在中文文本分类与聚类中的优化</a:t>
            </a:r>
          </a:p>
        </p:txBody>
      </p:sp>
      <p:sp>
        <p:nvSpPr>
          <p:cNvPr id="6" name="Content Placeholder 5"/>
          <p:cNvSpPr>
            <a:spLocks noGrp="1"/>
          </p:cNvSpPr>
          <p:nvPr>
            <p:ph sz="half" idx="4"/>
          </p:nvPr>
        </p:nvSpPr>
        <p:spPr/>
        <p:txBody>
          <a:bodyPr/>
          <a:lstStyle/>
          <a:p>
            <a:r>
              <a:t>1. 集成與融合技術在中文文本分類與聚類中的優化：集成與融合技術在中文文本分類與聚類中的優化主要包括參數優化、特徵選擇和模型選擇等。</a:t>
            </a:r>
          </a:p>
          <a:p>
            <a:r>
              <a:t>2. 參數優化：參數優化是指調整分類算法模型和聚類算法模型的參數，以提高分類和聚類性能。參數優化可以使用網格搜索、隨機搜索或貝葉斯優化等方法。</a:t>
            </a:r>
          </a:p>
          <a:p>
            <a:r>
              <a:t>3. 特徵選擇：特徵選擇是指選取對分類或聚類有較大影響的特徵，以提高分類或聚類性能。特徵選擇可以使用信息增益、卡方檢驗或互信息等方法。</a:t>
            </a:r>
          </a:p>
          <a:p>
            <a:r>
              <a:t>4. 模型選擇：模型選擇是指在多個分類算法模型或聚類算法模型中選擇最合適的模型。模型選擇可以使用交叉驗證、留一法或Akaike信息量準則等方法。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聚类算法的优化策略</a:t>
            </a:r>
          </a:p>
        </p:txBody>
      </p:sp>
      <p:sp>
        <p:nvSpPr>
          <p:cNvPr id="3" name="Subtitle 2"/>
          <p:cNvSpPr>
            <a:spLocks noGrp="1"/>
          </p:cNvSpPr>
          <p:nvPr>
            <p:ph type="subTitle" idx="1"/>
          </p:nvPr>
        </p:nvSpPr>
        <p:spPr/>
        <p:txBody>
          <a:bodyPr/>
          <a:lstStyle/>
          <a:p>
            <a:r>
              <a:t>中文文本分类与聚类算法的优化与应用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聚类算法的优化策略</a:t>
            </a:r>
          </a:p>
        </p:txBody>
      </p:sp>
      <p:sp>
        <p:nvSpPr>
          <p:cNvPr id="3" name="Text Placeholder 2"/>
          <p:cNvSpPr>
            <a:spLocks noGrp="1"/>
          </p:cNvSpPr>
          <p:nvPr>
            <p:ph type="body" idx="1"/>
          </p:nvPr>
        </p:nvSpPr>
        <p:spPr/>
        <p:txBody>
          <a:bodyPr/>
          <a:lstStyle/>
          <a:p>
            <a:r>
              <a:t>聚类算法优化策略:距离度量优化</a:t>
            </a:r>
          </a:p>
        </p:txBody>
      </p:sp>
      <p:sp>
        <p:nvSpPr>
          <p:cNvPr id="4" name="Content Placeholder 3"/>
          <p:cNvSpPr>
            <a:spLocks noGrp="1"/>
          </p:cNvSpPr>
          <p:nvPr>
            <p:ph sz="half" idx="2"/>
          </p:nvPr>
        </p:nvSpPr>
        <p:spPr/>
        <p:txBody>
          <a:bodyPr/>
          <a:lstStyle/>
          <a:p>
            <a:r>
              <a:t>- 优化距离度量是聚类算法的重要优化策略之一。不同距离度量可能会对聚类结果产生显著影响。</a:t>
            </a:r>
          </a:p>
          <a:p>
            <a:r>
              <a:t>- 常见的距离度量包括欧氏距离、余弦相似度、皮尔逊相关系数等。</a:t>
            </a:r>
          </a:p>
          <a:p>
            <a:r>
              <a:t>- 应该选择适当的距离度量来反映数据之间的关系。例如，对于文本数据，可以采用基于词频逆向文件频率的距离度量；对于图像数据，可以采用基于像素值差分的距离度量。</a:t>
            </a:r>
          </a:p>
        </p:txBody>
      </p:sp>
      <p:sp>
        <p:nvSpPr>
          <p:cNvPr id="5" name="Text Placeholder 4"/>
          <p:cNvSpPr>
            <a:spLocks noGrp="1"/>
          </p:cNvSpPr>
          <p:nvPr>
            <p:ph type="body" idx="3"/>
          </p:nvPr>
        </p:nvSpPr>
        <p:spPr/>
        <p:txBody>
          <a:bodyPr/>
          <a:lstStyle/>
          <a:p>
            <a:r>
              <a:t>聚类算法优化策略:权重分配优化</a:t>
            </a:r>
          </a:p>
        </p:txBody>
      </p:sp>
      <p:sp>
        <p:nvSpPr>
          <p:cNvPr id="6" name="Content Placeholder 5"/>
          <p:cNvSpPr>
            <a:spLocks noGrp="1"/>
          </p:cNvSpPr>
          <p:nvPr>
            <p:ph sz="half" idx="4"/>
          </p:nvPr>
        </p:nvSpPr>
        <p:spPr/>
        <p:txBody>
          <a:bodyPr/>
          <a:lstStyle/>
          <a:p>
            <a:r>
              <a:t>- 权重分配是聚类算法的另一个重要优化策略。</a:t>
            </a:r>
          </a:p>
          <a:p>
            <a:r>
              <a:t>- 权重是指分配给不同数据点的权重，权重可以反映数据点的重要性或相似性。</a:t>
            </a:r>
          </a:p>
          <a:p>
            <a:r>
              <a:t>- 合理的权重分配可以提高聚类算法的准确度和稳定性。例如，对于文本数据，可以根据词频或词的重要性来分配权重；对于图像数据，可以根据像素值或图像特征的重要性来分配权重。</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聚类算法的优化策略</a:t>
            </a:r>
          </a:p>
        </p:txBody>
      </p:sp>
      <p:sp>
        <p:nvSpPr>
          <p:cNvPr id="3" name="Text Placeholder 2"/>
          <p:cNvSpPr>
            <a:spLocks noGrp="1"/>
          </p:cNvSpPr>
          <p:nvPr>
            <p:ph type="body" idx="1"/>
          </p:nvPr>
        </p:nvSpPr>
        <p:spPr/>
        <p:txBody>
          <a:bodyPr/>
          <a:lstStyle/>
          <a:p>
            <a:r>
              <a:t>聚类算法优化策略:初始化策略优化</a:t>
            </a:r>
          </a:p>
        </p:txBody>
      </p:sp>
      <p:sp>
        <p:nvSpPr>
          <p:cNvPr id="4" name="Content Placeholder 3"/>
          <p:cNvSpPr>
            <a:spLocks noGrp="1"/>
          </p:cNvSpPr>
          <p:nvPr>
            <p:ph sz="half" idx="2"/>
          </p:nvPr>
        </p:nvSpPr>
        <p:spPr/>
        <p:txBody>
          <a:bodyPr/>
          <a:lstStyle/>
          <a:p>
            <a:r>
              <a:t>- 聚类算法的初始化策略是指如何选择初始聚类中心。不同的初始化策略可能会导致不同的聚类结果。</a:t>
            </a:r>
          </a:p>
          <a:p>
            <a:r>
              <a:t>- 常用的初始化策略包括随机选择、K-means++、Furthest-First等。</a:t>
            </a:r>
          </a:p>
          <a:p>
            <a:r>
              <a:t>- 应该选择适当的初始化策略来提高聚类算法的效率和准确度。例如，对于文本数据，可以选择基于词频或词重要性的初始化策略；对于图像数据，可以选择基于像素值或图像特征重要性的初始化策略。</a:t>
            </a:r>
          </a:p>
        </p:txBody>
      </p:sp>
      <p:sp>
        <p:nvSpPr>
          <p:cNvPr id="5" name="Text Placeholder 4"/>
          <p:cNvSpPr>
            <a:spLocks noGrp="1"/>
          </p:cNvSpPr>
          <p:nvPr>
            <p:ph type="body" idx="3"/>
          </p:nvPr>
        </p:nvSpPr>
        <p:spPr/>
        <p:txBody>
          <a:bodyPr/>
          <a:lstStyle/>
          <a:p>
            <a:r>
              <a:t>聚类算法优化策略:聚类数目优化</a:t>
            </a:r>
          </a:p>
        </p:txBody>
      </p:sp>
      <p:sp>
        <p:nvSpPr>
          <p:cNvPr id="6" name="Content Placeholder 5"/>
          <p:cNvSpPr>
            <a:spLocks noGrp="1"/>
          </p:cNvSpPr>
          <p:nvPr>
            <p:ph sz="half" idx="4"/>
          </p:nvPr>
        </p:nvSpPr>
        <p:spPr/>
        <p:txBody>
          <a:bodyPr/>
          <a:lstStyle/>
          <a:p>
            <a:r>
              <a:t>- 聚类数目是聚类算法的一个重要参数。不同的聚类数目可能会导致不同的聚类结果。</a:t>
            </a:r>
          </a:p>
          <a:p>
            <a:r>
              <a:t>- 选择合适的聚类数目是聚类算法的重要优化问题。</a:t>
            </a:r>
          </a:p>
          <a:p>
            <a:r>
              <a:t>- 常用的聚类数目优化方法包括肘部法、轮廓系数法、Calinski-Harabasz指数法等。</a:t>
            </a:r>
          </a:p>
          <a:p>
            <a:r>
              <a:t>- 应该根据数据特点和聚类任务要求来选择合适的聚类数目。</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聚类算法的优化策略</a:t>
            </a:r>
          </a:p>
        </p:txBody>
      </p:sp>
      <p:sp>
        <p:nvSpPr>
          <p:cNvPr id="3" name="Text Placeholder 2"/>
          <p:cNvSpPr>
            <a:spLocks noGrp="1"/>
          </p:cNvSpPr>
          <p:nvPr>
            <p:ph type="body" idx="1"/>
          </p:nvPr>
        </p:nvSpPr>
        <p:spPr/>
        <p:txBody>
          <a:bodyPr/>
          <a:lstStyle/>
          <a:p>
            <a:r>
              <a:t>聚类算法优化策略:算法参数优化</a:t>
            </a:r>
          </a:p>
        </p:txBody>
      </p:sp>
      <p:sp>
        <p:nvSpPr>
          <p:cNvPr id="4" name="Content Placeholder 3"/>
          <p:cNvSpPr>
            <a:spLocks noGrp="1"/>
          </p:cNvSpPr>
          <p:nvPr>
            <p:ph sz="half" idx="2"/>
          </p:nvPr>
        </p:nvSpPr>
        <p:spPr/>
        <p:txBody>
          <a:bodyPr/>
          <a:lstStyle/>
          <a:p>
            <a:r>
              <a:t>- 聚类算法通常具有多个参数，如距离度量、权重分配、初始化策略、聚类数目等。</a:t>
            </a:r>
          </a:p>
          <a:p>
            <a:r>
              <a:t>- 这些参数的设置会对聚类结果产生影响。</a:t>
            </a:r>
          </a:p>
          <a:p>
            <a:r>
              <a:t>- 应该根据数据特点和聚类任务要求来优化算法参数。</a:t>
            </a:r>
          </a:p>
          <a:p>
            <a:r>
              <a:t>- 常用的参数优化方法包括网格搜索、随机搜索、贝叶斯优化等。</a:t>
            </a:r>
          </a:p>
        </p:txBody>
      </p:sp>
      <p:sp>
        <p:nvSpPr>
          <p:cNvPr id="5" name="Text Placeholder 4"/>
          <p:cNvSpPr>
            <a:spLocks noGrp="1"/>
          </p:cNvSpPr>
          <p:nvPr>
            <p:ph type="body" idx="3"/>
          </p:nvPr>
        </p:nvSpPr>
        <p:spPr/>
        <p:txBody>
          <a:bodyPr/>
          <a:lstStyle/>
          <a:p>
            <a:r>
              <a:t>聚类算法优化策略:混合聚类算法</a:t>
            </a:r>
          </a:p>
        </p:txBody>
      </p:sp>
      <p:sp>
        <p:nvSpPr>
          <p:cNvPr id="6" name="Content Placeholder 5"/>
          <p:cNvSpPr>
            <a:spLocks noGrp="1"/>
          </p:cNvSpPr>
          <p:nvPr>
            <p:ph sz="half" idx="4"/>
          </p:nvPr>
        </p:nvSpPr>
        <p:spPr/>
        <p:txBody>
          <a:bodyPr/>
          <a:lstStyle/>
          <a:p>
            <a:r>
              <a:t>- 混合聚类算法是指将多种聚类算法结合起来使用。</a:t>
            </a:r>
          </a:p>
          <a:p>
            <a:r>
              <a:t>- 混合聚类算法可以综合不同聚类算法的优点，提高聚类算法的准确度和鲁棒性。</a:t>
            </a:r>
          </a:p>
          <a:p>
            <a:r>
              <a:t>- 常用的混合聚类算法包括K-means和层次聚类的混合、谱聚类和K-means的混合、模糊聚类和K-means的混合等。</a:t>
            </a:r>
          </a:p>
          <a:p>
            <a:r>
              <a:t>- 应该根据数据特点和聚类任务要求来选择合适的混合聚类算法。</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https://d.book118.com/016143002201010044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中文文本分类算法的优化策略</vt:lpstr>
      <vt:lpstr> 中文文本分类算法的优化策略</vt:lpstr>
      <vt:lpstr> 中文文本分类算法的优化策略</vt:lpstr>
      <vt:lpstr> 中文文本分类算法的优化策略</vt:lpstr>
      <vt:lpstr> 文本特征提取与表示方法的改进</vt:lpstr>
      <vt:lpstr> 文本特征提取与表示方法的改进</vt:lpstr>
      <vt:lpstr> 文本特征提取与表示方法的改进</vt:lpstr>
      <vt:lpstr> 分类算法模型的集成与融合技术</vt:lpstr>
      <vt:lpstr> 分类算法模型的集成与融合技术</vt:lpstr>
      <vt:lpstr> 分类算法模型的集成与融合技术</vt:lpstr>
      <vt:lpstr> 分类算法模型的集成与融合技术</vt:lpstr>
      <vt:lpstr> 聚类算法的优化策略</vt:lpstr>
      <vt:lpstr> 聚类算法的优化策略</vt:lpstr>
      <vt:lpstr> 聚类算法的优化策略</vt:lpstr>
      <vt:lpstr> 聚类算法的优化策略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2024-09-13T05:06:54.142</cp:lastPrinted>
  <dcterms:created xsi:type="dcterms:W3CDTF">2024-09-12T21:06:54Z</dcterms:created>
  <dcterms:modified xsi:type="dcterms:W3CDTF">2024-09-12T21:06:56Z</dcterms:modified>
</cp:coreProperties>
</file>