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5" r:id="rId27"/>
    <p:sldId id="327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1.xml" /><Relationship Id="rId3" Type="http://schemas.openxmlformats.org/officeDocument/2006/relationships/slideMaster" Target="slideMasters/slideMaster3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1DF9C05-8815-4FF4-B5AF-C0AEEA93EC7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6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9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5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8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1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4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6E0D92-CB12-4582-9B29-4AB98B3E6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A6D432-2311-43BF-B417-6B5162CE5F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CA443-C830-4FF3-9322-06694EA5D6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143ED2-1D82-416D-A4C8-E1FD77D9D4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847360-114E-4CA0-9FCE-89037B460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50DE02-F2D1-4DC5-A081-0D81213FE5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E76405-DC38-46A9-AC15-FD29B2E24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02EE65-6B56-4B26-B364-05716E80F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D60632-4D3F-4451-9362-30E8B7BA6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7505F-ADB8-4228-8E7D-D7182394B9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5BFB0-6A8F-48EF-8510-91BCC68E8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8EA8CC4-8A09-4834-9042-8495D08E480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44473EE-9BCB-430D-9846-317A7B94B83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5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9.png" /><Relationship Id="rId3" Type="http://schemas.openxmlformats.org/officeDocument/2006/relationships/image" Target="../media/image5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6144022222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58544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教学设计中的项目制学习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63120" y="5047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项目制学习的设计原则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项目制学习的评价方法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项目制学习的应用领域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项目制学习的挑战与对策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项目制学习的实践案例分析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chemeClr val="lt2">
                    <a:lumMod val="25000"/>
                  </a:schemeClr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第一章 项目制学习概述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什么是项目制学习？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项目制学习是一种以实际项目为核心，通过涉及跨学科知识和实践技能的学习方式。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项目制学习强调学生自主学习、团队合作和问题解决能力的培养。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项目制学习的特点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强调实践性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注重问题驱动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培养创新思维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提升团队协作能力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8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项目制学习的优势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跨学科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促进跨学科知识融合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学习动机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增强学生学习动机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问题解决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培养解决实际问题的能力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制定项目计划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规划项目的具体步骤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分配任务和资源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分配任务和资源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明确每个成员的职责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确保项目进展顺利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4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实施项目和监控进展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按计划执行项目任务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定期评估项目进展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项目制学习的实施步骤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确定项目目标和范围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明确项目的预期成果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界定项目的范围和时间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5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项目制学习中的创新思维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在项目制学习中，学生需要不断探索、尝试新思路，通过解决实际问题培养创新思维。这种思维方式可以激发学生的创造力，培养他们解决未知挑战的能力。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项目制学习的关键要素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项目任务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设计有挑战性的项目任务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资源支持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提供实践机会和资源支持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鼓励团队合作和交流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反馈指导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及时给予反馈和指导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项目制学习的未来发展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随着教育理念的不断更新和技术的快速发展，项目制学习将在未来得到更广泛的应用。通过结合新兴技术和教学方法，项目制学习将进一步提升学生的综合能力和创新意识，为其未来发展奠定良好基础。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0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第二章 项目制学习的设计原则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设定明确的学习目标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在项目制学习中，设定明确的学习目标是非常重要的。学习目标应该与项目任务和实际应用紧密相关，具有明确的实践意义。只有这样，学生才能明确自己的学习方向，更好地完成项目任务。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8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有效的团队协作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鼓励学生发挥优势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多元化团队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共同努力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合作完成任务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团队协作关键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有效沟通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建立和谐团队氛围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尊重他人意见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提供充分的资源支持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确保学生获取信息途径畅通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信息获取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提供必要技术设备支持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技术支持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老师及时指导学生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指导辅导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title"/>
          <p:cNvSpPr/>
          <p:nvPr/>
        </p:nvSpPr>
        <p:spPr>
          <a:xfrm>
            <a:off x="58356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鼓励创新和实践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244520" y="2356560"/>
            <a:ext cx="49708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激发学生的创造力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1243440" y="1695960"/>
            <a:ext cx="55634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创造力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6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椭圆 7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3.subtitle"/>
          <p:cNvSpPr/>
          <p:nvPr/>
        </p:nvSpPr>
        <p:spPr>
          <a:xfrm>
            <a:off x="1333440" y="5376600"/>
            <a:ext cx="57870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培养解决问题的能力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3.title"/>
          <p:cNvSpPr/>
          <p:nvPr/>
        </p:nvSpPr>
        <p:spPr>
          <a:xfrm>
            <a:off x="1329840" y="4638600"/>
            <a:ext cx="5883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解决方案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椭圆 11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2.subtitle"/>
          <p:cNvSpPr/>
          <p:nvPr/>
        </p:nvSpPr>
        <p:spPr>
          <a:xfrm>
            <a:off x="1330920" y="3866400"/>
            <a:ext cx="54766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鼓励学生尝试新思路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2.title"/>
          <p:cNvSpPr/>
          <p:nvPr/>
        </p:nvSpPr>
        <p:spPr>
          <a:xfrm>
            <a:off x="1329120" y="3128760"/>
            <a:ext cx="56217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勇于尝试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矩形 4"/>
          <p:cNvSpPr/>
          <p:nvPr/>
        </p:nvSpPr>
        <p:spPr>
          <a:xfrm>
            <a:off x="346212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367812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团队协作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content"/>
          <p:cNvSpPr/>
          <p:nvPr/>
        </p:nvSpPr>
        <p:spPr>
          <a:xfrm>
            <a:off x="3665160" y="3231360"/>
            <a:ext cx="2067120" cy="29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多元化团队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合作完成任务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7"/>
          <p:cNvSpPr/>
          <p:nvPr/>
        </p:nvSpPr>
        <p:spPr>
          <a:xfrm>
            <a:off x="619704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649980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资源支持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content"/>
          <p:cNvSpPr/>
          <p:nvPr/>
        </p:nvSpPr>
        <p:spPr>
          <a:xfrm>
            <a:off x="6413040" y="3231360"/>
            <a:ext cx="209592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信息获取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技术支持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指导辅导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矩形 10"/>
          <p:cNvSpPr/>
          <p:nvPr/>
        </p:nvSpPr>
        <p:spPr>
          <a:xfrm>
            <a:off x="8930520" y="224784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9166320" y="2247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创新与实践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4.content"/>
          <p:cNvSpPr/>
          <p:nvPr/>
        </p:nvSpPr>
        <p:spPr>
          <a:xfrm>
            <a:off x="9166320" y="3231360"/>
            <a:ext cx="2076840" cy="8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激发学生创造力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鼓励尝试新思路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title"/>
          <p:cNvSpPr/>
          <p:nvPr/>
        </p:nvSpPr>
        <p:spPr>
          <a:xfrm>
            <a:off x="454680" y="533520"/>
            <a:ext cx="10799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项目制学习的设计原则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矩形 14"/>
          <p:cNvSpPr/>
          <p:nvPr/>
        </p:nvSpPr>
        <p:spPr>
          <a:xfrm>
            <a:off x="718200" y="224784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1.title"/>
          <p:cNvSpPr/>
          <p:nvPr/>
        </p:nvSpPr>
        <p:spPr>
          <a:xfrm>
            <a:off x="870840" y="2247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学习目标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content"/>
          <p:cNvSpPr/>
          <p:nvPr/>
        </p:nvSpPr>
        <p:spPr>
          <a:xfrm>
            <a:off x="870480" y="3231360"/>
            <a:ext cx="2082960" cy="29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与实际应用相关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明确实践意义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流程图: 联系 1"/>
          <p:cNvSpPr/>
          <p:nvPr/>
        </p:nvSpPr>
        <p:spPr>
          <a:xfrm>
            <a:off x="78948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流程图: 联系 2"/>
          <p:cNvSpPr/>
          <p:nvPr/>
        </p:nvSpPr>
        <p:spPr>
          <a:xfrm>
            <a:off x="37692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流程图: 联系 3"/>
          <p:cNvSpPr/>
          <p:nvPr/>
        </p:nvSpPr>
        <p:spPr>
          <a:xfrm>
            <a:off x="64998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流程图: 联系 17"/>
          <p:cNvSpPr/>
          <p:nvPr/>
        </p:nvSpPr>
        <p:spPr>
          <a:xfrm>
            <a:off x="9230400" y="1596960"/>
            <a:ext cx="509040" cy="509040"/>
          </a:xfrm>
          <a:prstGeom prst="flowChartConnector">
            <a:avLst/>
          </a:prstGeom>
          <a:solidFill>
            <a:srgbClr val="4874CB"/>
          </a:solidFill>
          <a:ln>
            <a:solidFill>
              <a:srgbClr val="2E54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3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endParaRPr lang="en-US" sz="23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1101600" y="122040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"/>
          <p:cNvSpPr/>
          <p:nvPr/>
        </p:nvSpPr>
        <p:spPr>
          <a:xfrm>
            <a:off x="138096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项目制学习的设计原则包括设定明确的学习目标、有效的团队协作、提供充分的资源支持以及鼓励创新和实践。这些原则能帮助学生更好地在项目中学习，提升他们的综合能力和创造力。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项目制学习的评价方法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0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综合评价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综合评价是项目制学习中的重要环节，通过结合项目成果、学生表现和团队合作情况进行评价，能全面地评估项目的整体表现。这种评价方法有助于激发学生的学习积极性和团队合作精神。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同行评价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鼓励学生相互评价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建设性反馈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增进团队凝聚力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促进团队合作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帮助个人发现不足之处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个人成长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3" name="title"/>
          <p:cNvSpPr/>
          <p:nvPr/>
        </p:nvSpPr>
        <p:spPr>
          <a:xfrm>
            <a:off x="666000" y="709200"/>
            <a:ext cx="10968480" cy="7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7160" rIns="90000" bIns="4716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自我评价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subtitle"/>
          <p:cNvSpPr/>
          <p:nvPr/>
        </p:nvSpPr>
        <p:spPr>
          <a:xfrm>
            <a:off x="127764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自我探讨提升机会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ontent.1.title"/>
          <p:cNvSpPr/>
          <p:nvPr/>
        </p:nvSpPr>
        <p:spPr>
          <a:xfrm>
            <a:off x="934200" y="2492280"/>
            <a:ext cx="214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反思成长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content.2.subtitle"/>
          <p:cNvSpPr/>
          <p:nvPr/>
        </p:nvSpPr>
        <p:spPr>
          <a:xfrm>
            <a:off x="907308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发现自我不足并改进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content.2.title"/>
          <p:cNvSpPr/>
          <p:nvPr/>
        </p:nvSpPr>
        <p:spPr>
          <a:xfrm>
            <a:off x="8773920" y="2492280"/>
            <a:ext cx="20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改进空间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content.3.subtitle"/>
          <p:cNvSpPr/>
          <p:nvPr/>
        </p:nvSpPr>
        <p:spPr>
          <a:xfrm>
            <a:off x="3876120" y="36943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总结项目学习收获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3.title"/>
          <p:cNvSpPr/>
          <p:nvPr/>
        </p:nvSpPr>
        <p:spPr>
          <a:xfrm>
            <a:off x="3576960" y="2494440"/>
            <a:ext cx="2057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学习成果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4.subtitle"/>
          <p:cNvSpPr/>
          <p:nvPr/>
        </p:nvSpPr>
        <p:spPr>
          <a:xfrm>
            <a:off x="6474240" y="36187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4.title"/>
          <p:cNvSpPr/>
          <p:nvPr/>
        </p:nvSpPr>
        <p:spPr>
          <a:xfrm>
            <a:off x="6160680" y="2494440"/>
            <a:ext cx="2086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23" name="title"/>
          <p:cNvSpPr/>
          <p:nvPr/>
        </p:nvSpPr>
        <p:spPr>
          <a:xfrm>
            <a:off x="7263000" y="577080"/>
            <a:ext cx="336888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教师评价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"/>
          <p:cNvSpPr/>
          <p:nvPr/>
        </p:nvSpPr>
        <p:spPr>
          <a:xfrm>
            <a:off x="7263000" y="2215440"/>
            <a:ext cx="30895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教师评价是项目制学习中不可或缺的一环，教师应该客观公正地评价学生的表现，给予鼓励和指导，促进学生的进步。教师的评价不仅是对学生表现的反馈，也是对教学效果的检验。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6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7" name="PlaceHolder 1"/>
          <p:cNvSpPr>
            <a:spLocks noGrp="1"/>
          </p:cNvSpPr>
          <p:nvPr>
            <p:ph/>
          </p:nvPr>
        </p:nvSpPr>
        <p:spPr>
          <a:xfrm>
            <a:off x="4678560" y="169992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marL="228600" indent="-228600" defTabSz="914400">
              <a:lnSpc>
                <a:spcPct val="15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4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04</a:t>
            </a:r>
            <a:endParaRPr lang="en-US" sz="4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title" idx="4294967295"/>
          </p:nvPr>
        </p:nvSpPr>
        <p:spPr>
          <a:xfrm>
            <a:off x="3823200" y="2823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第四章 项目制学习的应用领域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https://d.book118.com/016144022222010100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158</Paragraphs>
  <Slides>24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教学设计中的项目制学习</vt:lpstr>
      <vt:lpstr>目录</vt:lpstr>
      <vt:lpstr>第一章 项目制学习概述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项目制学习的未来发展</vt:lpstr>
      <vt:lpstr>第二章 项目制学习的设计原则</vt:lpstr>
      <vt:lpstr> </vt:lpstr>
      <vt:lpstr>PowerPoint Presentation</vt:lpstr>
      <vt:lpstr>PowerPoint Presentation</vt:lpstr>
      <vt:lpstr>PowerPoint Presentation</vt:lpstr>
      <vt:lpstr>PowerPoint Presentation</vt:lpstr>
      <vt:lpstr>总结</vt:lpstr>
      <vt:lpstr>第3章 项目制学习的评价方法</vt:lpstr>
      <vt:lpstr> </vt:lpstr>
      <vt:lpstr>PowerPoint Presentation</vt:lpstr>
      <vt:lpstr>PowerPoint Presentation</vt:lpstr>
      <vt:lpstr> </vt:lpstr>
      <vt:lpstr>第四章 项目制学习的应用领域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2024-09-25T02:58:46.879</cp:lastPrinted>
  <dcterms:created xsi:type="dcterms:W3CDTF">2024-09-24T18:58:46Z</dcterms:created>
  <dcterms:modified xsi:type="dcterms:W3CDTF">2024-09-24T18:58:49Z</dcterms:modified>
</cp:coreProperties>
</file>