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EBC41-9609-4DCA-8C58-939F939F0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CE81C-1F9E-4097-98CD-B1738CF76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DB9B8-4557-446D-B7AA-B927F7465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6BC8C-4F15-4A16-9123-F709940C7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E18C5C-A39A-49C7-96DF-FD759A54F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35355B-8925-4E53-B993-00F29A6DF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5911C1-63CF-48AA-9278-32CAEE947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C5CA8-396D-4D35-9636-956472113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B68AF-4F8D-4802-B8DD-2F16FE4A9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A6771-3D64-4316-96E5-9EEA5ACF8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41C6A-CBD7-48C9-9BCE-A1DAABF63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45010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导游业务培训应急处理和危机公关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应急处理基础知识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常见突发事件及应对措施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危机公关理念与技巧培训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现场模拟演练与案例分析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合作单位资源整合与联动机制建立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968" r="1796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354" r="1235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包括地震、洪水、台风等，具有不可预测性和破坏性。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如交通事故、火灾等，往往造成人员伤亡和财产损失。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事故灾难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如传染病疫情、食物中毒等，影响范围广，需要高度关注。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包括恐怖袭击、群体性事件等，对社会稳定和游客安全造成威胁。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社会安全事件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在应急处理中，保障游客和导游自身生命安全是首要任务。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生命至上原则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导游应迅速判断形势，采取果断措施，确保游客安全。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快速反应原则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在突发事件中，导游应听从统一指挥，协助相关部门进行救援和处理。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统一指挥原则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及时向游客传递相关信息，避免恐慌和误解。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信息公开原则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500" r="11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导游应时刻保持警惕，确保游客安全。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安全守护者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情绪安抚者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协调联络者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及时向游客传递相关信息和指示，保持信息畅通。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在突发事件中，导游应安抚游客情绪，避免恐慌和混乱。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与相关部门保持密切联系，协调救援和处理工作。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导游在应急处理中角色定位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常见突发事件及应对措施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导游应提前了解目的地的天气和自然灾害预警，确保游客安全。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紧急疏散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在自然灾害发生时，导游应立即组织游客疏散到安全地带。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游客安抚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安抚游客情绪，提供必要的心理支持，确保游客在灾难中的心理健康。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自然灾害应对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在交通事故发生时，导游应首先确保游客的人身安全。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事故报告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及时联系救援机构，为受伤游客提供紧急医疗救助。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向旅行社和相关部门报告事故情况，协助处理后续事宜。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发现游客走失或失踪后，导游应立即组织寻找，并向当地警方报案。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立即寻找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通过旅行社、酒店等渠道发布寻人信息，扩大寻找范围。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信息发布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及时联系走失或失踪游客的家属，告知情况并协商后续处理方案。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家属联系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游客走失或失踪情况处置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导游应密切关注游客的健康状况，发现异常情况及时报告。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根据疫情形势和当地卫生部门要求，采取必要的防疫措施，如佩戴口罩、保持社交距离等。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加强与游客的沟通，及时传达疫情防控信息和要求，提高游客的防疫意识。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公共卫生事件防控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危机公关理念与技巧培训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危机公关是指在组织面临突发事件或重大危机时，通过有效的沟通、协调和应对，维护组织形象、信誉和利益的一系列公关活动。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危机公关定义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危机公关对于组织的生存和发展具有重要意义，它能够帮助组织在危机中保持冷静、理性应对，避免或减少损失，同时能够维护组织的形象和信誉，增强公众对组织的信任和支持。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危机公关概念及重要性阐述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媒体沟通技巧培训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媒体关系建立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与媒体建立良好的合作关系，包括定期沟通、提供有价值的信息和素材、尊重媒体工作者的职业准则等。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新闻发布策略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制定科学合理的新闻发布策略，包括确定新闻发布时机、选择合适的新闻发布渠道、准备详细的新闻发布资料等。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媒体应对技巧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掌握应对媒体采访的技巧和方法，包括保持冷静、清晰表达、避免过度承诺或拒绝回答等。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https://d.book118.com/016145010045010033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2024-09-01T19:37:13.548</cp:lastPrinted>
  <dcterms:created xsi:type="dcterms:W3CDTF">2024-09-01T11:37:13Z</dcterms:created>
  <dcterms:modified xsi:type="dcterms:W3CDTF">2024-09-01T11:37:15Z</dcterms:modified>
</cp:coreProperties>
</file>