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notesMasters/notesMaster1.xml" ContentType="application/vnd.openxmlformats-officedocument.presentationml.notesMaster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Masters/slideMaster3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theme/theme4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1" r:id="rId2"/>
    <p:sldMasterId id="2147483666" r:id="rId3"/>
  </p:sldMasterIdLst>
  <p:notesMasterIdLst>
    <p:notesMasterId r:id="rId4"/>
  </p:notesMasterIdLst>
  <p:sldIdLst>
    <p:sldId id="259" r:id="rId5"/>
    <p:sldId id="262" r:id="rId6"/>
    <p:sldId id="265" r:id="rId7"/>
    <p:sldId id="268" r:id="rId8"/>
    <p:sldId id="271" r:id="rId9"/>
    <p:sldId id="274" r:id="rId10"/>
    <p:sldId id="277" r:id="rId11"/>
    <p:sldId id="280" r:id="rId12"/>
    <p:sldId id="283" r:id="rId13"/>
    <p:sldId id="286" r:id="rId14"/>
    <p:sldId id="289" r:id="rId15"/>
    <p:sldId id="292" r:id="rId16"/>
    <p:sldId id="295" r:id="rId17"/>
    <p:sldId id="298" r:id="rId18"/>
    <p:sldId id="301" r:id="rId19"/>
    <p:sldId id="304" r:id="rId20"/>
    <p:sldId id="307" r:id="rId21"/>
    <p:sldId id="310" r:id="rId22"/>
    <p:sldId id="313" r:id="rId23"/>
    <p:sldId id="316" r:id="rId24"/>
    <p:sldId id="318" r:id="rId25"/>
  </p:sldIdLst>
  <p:sldSz cx="12192000" cy="6858000"/>
  <p:notesSz cx="6858000" cy="9144000"/>
  <p:custDataLst>
    <p:tags r:id="rId2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6.xml" /><Relationship Id="rId11" Type="http://schemas.openxmlformats.org/officeDocument/2006/relationships/slide" Target="slides/slide7.xml" /><Relationship Id="rId12" Type="http://schemas.openxmlformats.org/officeDocument/2006/relationships/slide" Target="slides/slide8.xml" /><Relationship Id="rId13" Type="http://schemas.openxmlformats.org/officeDocument/2006/relationships/slide" Target="slides/slide9.xml" /><Relationship Id="rId14" Type="http://schemas.openxmlformats.org/officeDocument/2006/relationships/slide" Target="slides/slide10.xml" /><Relationship Id="rId15" Type="http://schemas.openxmlformats.org/officeDocument/2006/relationships/slide" Target="slides/slide11.xml" /><Relationship Id="rId16" Type="http://schemas.openxmlformats.org/officeDocument/2006/relationships/slide" Target="slides/slide12.xml" /><Relationship Id="rId17" Type="http://schemas.openxmlformats.org/officeDocument/2006/relationships/slide" Target="slides/slide13.xml" /><Relationship Id="rId18" Type="http://schemas.openxmlformats.org/officeDocument/2006/relationships/slide" Target="slides/slide14.xml" /><Relationship Id="rId19" Type="http://schemas.openxmlformats.org/officeDocument/2006/relationships/slide" Target="slides/slide15.xml" /><Relationship Id="rId2" Type="http://schemas.openxmlformats.org/officeDocument/2006/relationships/slideMaster" Target="slideMasters/slideMaster2.xml" /><Relationship Id="rId20" Type="http://schemas.openxmlformats.org/officeDocument/2006/relationships/slide" Target="slides/slide16.xml" /><Relationship Id="rId21" Type="http://schemas.openxmlformats.org/officeDocument/2006/relationships/slide" Target="slides/slide17.xml" /><Relationship Id="rId22" Type="http://schemas.openxmlformats.org/officeDocument/2006/relationships/slide" Target="slides/slide18.xml" /><Relationship Id="rId23" Type="http://schemas.openxmlformats.org/officeDocument/2006/relationships/slide" Target="slides/slide19.xml" /><Relationship Id="rId24" Type="http://schemas.openxmlformats.org/officeDocument/2006/relationships/slide" Target="slides/slide20.xml" /><Relationship Id="rId25" Type="http://schemas.openxmlformats.org/officeDocument/2006/relationships/slide" Target="slides/slide21.xml" /><Relationship Id="rId26" Type="http://schemas.openxmlformats.org/officeDocument/2006/relationships/tags" Target="tags/tag1.xml" /><Relationship Id="rId27" Type="http://schemas.openxmlformats.org/officeDocument/2006/relationships/presProps" Target="presProps.xml" /><Relationship Id="rId28" Type="http://schemas.openxmlformats.org/officeDocument/2006/relationships/viewProps" Target="viewProps.xml" /><Relationship Id="rId29" Type="http://schemas.openxmlformats.org/officeDocument/2006/relationships/theme" Target="theme/theme1.xml" /><Relationship Id="rId3" Type="http://schemas.openxmlformats.org/officeDocument/2006/relationships/slideMaster" Target="slideMasters/slideMaster3.xml" /><Relationship Id="rId30" Type="http://schemas.openxmlformats.org/officeDocument/2006/relationships/tableStyles" Target="tableStyles.xml" /><Relationship Id="rId4" Type="http://schemas.openxmlformats.org/officeDocument/2006/relationships/notesMaster" Target="notesMasters/notesMaster1.xml" /><Relationship Id="rId5" Type="http://schemas.openxmlformats.org/officeDocument/2006/relationships/slide" Target="slides/slide1.xml" /><Relationship Id="rId6" Type="http://schemas.openxmlformats.org/officeDocument/2006/relationships/slide" Target="slides/slide2.xml" /><Relationship Id="rId7" Type="http://schemas.openxmlformats.org/officeDocument/2006/relationships/slide" Target="slides/slide3.xml" /><Relationship Id="rId8" Type="http://schemas.openxmlformats.org/officeDocument/2006/relationships/slide" Target="slides/slide4.xml" /><Relationship Id="rId9" Type="http://schemas.openxmlformats.org/officeDocument/2006/relationships/slide" Target="slides/slide5.xml" /></Relationships>
</file>

<file path=ppt/notesMasters/_rels/notesMaster1.xml.rels>&#65279;<?xml version="1.0" encoding="utf-8" standalone="yes"?><Relationships xmlns="http://schemas.openxmlformats.org/package/2006/relationships"><Relationship Id="rId1" Type="http://schemas.openxmlformats.org/officeDocument/2006/relationships/theme" Target="../theme/theme4.xml" /></Relationships>
</file>

<file path=ppt/notesMasters/notesMaster1.xml><?xml version="1.0" encoding="utf-8"?>
<p:notes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6" name="PlaceHolder 1"/>
          <p:cNvSpPr>
            <a:spLocks noGrp="1"/>
          </p:cNvSpPr>
          <p:nvPr>
            <p:ph type="sldImg"/>
          </p:nvPr>
        </p:nvSpPr>
        <p:spPr>
          <a:xfrm>
            <a:off x="216000" y="812520"/>
            <a:ext cx="7127280" cy="4008960"/>
          </a:xfrm>
          <a:prstGeom prst="rect">
            <a:avLst/>
          </a:prstGeom>
          <a:noFill/>
          <a:ln w="0">
            <a:noFill/>
          </a:ln>
        </p:spPr>
      </p:sp>
      <p:sp>
        <p:nvSpPr>
          <p:cNvPr id="67" name="PlaceHolder 2"/>
          <p:cNvSpPr>
            <a:spLocks noGrp="1"/>
          </p:cNvSpPr>
          <p:nvPr>
            <p:ph type="body" idx="37"/>
          </p:nvPr>
        </p:nvSpPr>
        <p:spPr>
          <a:xfrm>
            <a:off x="756000" y="5078520"/>
            <a:ext cx="6047640" cy="48110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/>
          <a:p>
            <a:pPr marL="216000" indent="-216000">
              <a:buNone/>
            </a:pPr>
            <a:r>
              <a:rPr lang="zh-CN" sz="2000" b="0" strike="noStrike" spc="-1">
                <a:solidFill>
                  <a:srgbClr val="000000"/>
                </a:solidFill>
                <a:latin typeface="Arial"/>
              </a:rPr>
              <a:t>点击编辑备注格式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68" name="PlaceHolder 3"/>
          <p:cNvSpPr>
            <a:spLocks noGrp="1"/>
          </p:cNvSpPr>
          <p:nvPr>
            <p:ph type="hdr" idx="38"/>
          </p:nvPr>
        </p:nvSpPr>
        <p:spPr>
          <a:xfrm>
            <a:off x="0" y="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/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&lt;页眉&gt;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69" name="PlaceHolder 4"/>
          <p:cNvSpPr>
            <a:spLocks noGrp="1"/>
          </p:cNvSpPr>
          <p:nvPr>
            <p:ph type="dt" idx="34"/>
          </p:nvPr>
        </p:nvSpPr>
        <p:spPr>
          <a:xfrm>
            <a:off x="4278960" y="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>
            <a:lvl1pPr indent="0" algn="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r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&lt;日期/时间&gt;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70" name="PlaceHolder 5"/>
          <p:cNvSpPr>
            <a:spLocks noGrp="1"/>
          </p:cNvSpPr>
          <p:nvPr>
            <p:ph type="ftr" idx="35"/>
          </p:nvPr>
        </p:nvSpPr>
        <p:spPr>
          <a:xfrm>
            <a:off x="0" y="1015740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>
            <a:lvl1pPr indent="0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&lt;页脚&gt;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71" name="PlaceHolder 6"/>
          <p:cNvSpPr>
            <a:spLocks noGrp="1"/>
          </p:cNvSpPr>
          <p:nvPr>
            <p:ph type="sldNum" idx="36"/>
          </p:nvPr>
        </p:nvSpPr>
        <p:spPr>
          <a:xfrm>
            <a:off x="4278960" y="1015740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>
            <a:lvl1pPr indent="0" algn="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r">
              <a:buNone/>
            </a:pPr>
            <a:fld id="{532F6779-65DF-4269-963B-C37E77A4B73F}" type="slidenum"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&lt;编号&gt;</a:t>
            </a:fld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/>
</p:notesMaster>
</file>

<file path=ppt/notesSlides/_rels/notesSlide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2.xml" /><Relationship Id="rId2" Type="http://schemas.openxmlformats.org/officeDocument/2006/relationships/notesMaster" Target="../notesMasters/notesMaster1.xml" /></Relationships>
</file>

<file path=ppt/notesSlides/_rels/notesSlide2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3.xml" /><Relationship Id="rId2" Type="http://schemas.openxmlformats.org/officeDocument/2006/relationships/notesMaster" Target="../notesMasters/notesMaster1.xml" /></Relationships>
</file>

<file path=ppt/notesSlides/_rels/notesSlide3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4.xml" /><Relationship Id="rId2" Type="http://schemas.openxmlformats.org/officeDocument/2006/relationships/notesMaster" Target="../notesMasters/notesMaster1.xml" /></Relationships>
</file>

<file path=ppt/notesSlides/_rels/notesSlide4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9.xml" /><Relationship Id="rId2" Type="http://schemas.openxmlformats.org/officeDocument/2006/relationships/notesMaster" Target="../notesMasters/notesMaster1.xml" /></Relationships>
</file>

<file path=ppt/notesSlides/_rels/notesSlide5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5.xml" /><Relationship Id="rId2" Type="http://schemas.openxmlformats.org/officeDocument/2006/relationships/notesMaster" Target="../notesMasters/notesMaster1.xml" /></Relationships>
</file>

<file path=ppt/notesSlides/_rels/notesSlide6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6.xml" /><Relationship Id="rId2" Type="http://schemas.openxmlformats.org/officeDocument/2006/relationships/notesMaster" Target="../notesMasters/notesMaster1.xml" /></Relationships>
</file>

<file path=ppt/notesSlides/_rels/notesSlide7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7.xml" /><Relationship Id="rId2" Type="http://schemas.openxmlformats.org/officeDocument/2006/relationships/notesMaster" Target="../notesMasters/notesMaster1.xml" /></Relationships>
</file>

<file path=ppt/notesSlides/notesSlide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52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53" name="PlaceHolder 2"/>
          <p:cNvSpPr>
            <a:spLocks noGrp="1"/>
          </p:cNvSpPr>
          <p:nvPr>
            <p:ph type="body" idx="38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54" name="PlaceHolder 3"/>
          <p:cNvSpPr>
            <a:spLocks noGrp="1"/>
          </p:cNvSpPr>
          <p:nvPr>
            <p:ph type="sldNum" idx="37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55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56" name="PlaceHolder 2"/>
          <p:cNvSpPr>
            <a:spLocks noGrp="1"/>
          </p:cNvSpPr>
          <p:nvPr>
            <p:ph type="body" idx="39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57" name="PlaceHolder 3"/>
          <p:cNvSpPr>
            <a:spLocks noGrp="1"/>
          </p:cNvSpPr>
          <p:nvPr>
            <p:ph type="sldNum" idx="38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58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59" name="PlaceHolder 2"/>
          <p:cNvSpPr>
            <a:spLocks noGrp="1"/>
          </p:cNvSpPr>
          <p:nvPr>
            <p:ph type="body" idx="40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60" name="PlaceHolder 3"/>
          <p:cNvSpPr>
            <a:spLocks noGrp="1"/>
          </p:cNvSpPr>
          <p:nvPr>
            <p:ph type="sldNum" idx="39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61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62" name="PlaceHolder 2"/>
          <p:cNvSpPr>
            <a:spLocks noGrp="1"/>
          </p:cNvSpPr>
          <p:nvPr>
            <p:ph type="body" idx="41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63" name="PlaceHolder 3"/>
          <p:cNvSpPr>
            <a:spLocks noGrp="1"/>
          </p:cNvSpPr>
          <p:nvPr>
            <p:ph type="sldNum" idx="40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64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65" name="PlaceHolder 2"/>
          <p:cNvSpPr>
            <a:spLocks noGrp="1"/>
          </p:cNvSpPr>
          <p:nvPr>
            <p:ph type="body" idx="42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66" name="PlaceHolder 3"/>
          <p:cNvSpPr>
            <a:spLocks noGrp="1"/>
          </p:cNvSpPr>
          <p:nvPr>
            <p:ph type="sldNum" idx="41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67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68" name="PlaceHolder 2"/>
          <p:cNvSpPr>
            <a:spLocks noGrp="1"/>
          </p:cNvSpPr>
          <p:nvPr>
            <p:ph type="body" idx="43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69" name="PlaceHolder 3"/>
          <p:cNvSpPr>
            <a:spLocks noGrp="1"/>
          </p:cNvSpPr>
          <p:nvPr>
            <p:ph type="sldNum" idx="42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70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71" name="PlaceHolder 2"/>
          <p:cNvSpPr>
            <a:spLocks noGrp="1"/>
          </p:cNvSpPr>
          <p:nvPr>
            <p:ph type="body" idx="44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72" name="PlaceHolder 3"/>
          <p:cNvSpPr>
            <a:spLocks noGrp="1"/>
          </p:cNvSpPr>
          <p:nvPr>
            <p:ph type="sldNum" idx="43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3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732904F-4A2D-4981-9245-047EEAD5A95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5209293-AB20-449C-B3C0-C1617A4FB6D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EA90A1C-1FCB-426F-B470-E55EC9DBE7F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ABC685F-8EF9-4FE0-BA75-48A16FA8B88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A5143592-F213-468D-838E-15264DAA51A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5E609B36-D1D9-4488-A2FD-E85065A738D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420B4EC8-CA03-4077-A50C-389359E67E7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DF67EF1-0A08-4F4B-8858-25835ED9267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6732FFA-F414-4603-8ED0-F95C35D6913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775FA8B-1D27-4CAE-8889-0159C2FB1B1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FD05170-1935-4F5D-8F5D-06935033BF8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标题幻灯片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PlaceHolder 1"/>
          <p:cNvSpPr>
            <a:spLocks noGrp="1"/>
          </p:cNvSpPr>
          <p:nvPr>
            <p:ph type="title"/>
          </p:nvPr>
        </p:nvSpPr>
        <p:spPr>
          <a:xfrm>
            <a:off x="1198800" y="2484000"/>
            <a:ext cx="9798840" cy="10184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 indent="0">
              <a:buNone/>
            </a:pPr>
            <a:endParaRPr lang="en-US" sz="18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6" name="PlaceHolder 2"/>
          <p:cNvSpPr>
            <a:spLocks noGrp="1"/>
          </p:cNvSpPr>
          <p:nvPr>
            <p:ph type="subTitle" idx="4"/>
          </p:nvPr>
        </p:nvSpPr>
        <p:spPr>
          <a:xfrm>
            <a:off x="1198800" y="3526920"/>
            <a:ext cx="9798840" cy="53820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 indent="0" algn="ctr">
              <a:buNone/>
            </a:pPr>
            <a:endParaRPr lang="en-US" sz="3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4" name="PlaceHolder 3"/>
          <p:cNvSpPr>
            <a:spLocks noGrp="1"/>
          </p:cNvSpPr>
          <p:nvPr>
            <p:ph type="ftr" idx="2"/>
          </p:nvPr>
        </p:nvSpPr>
        <p:spPr/>
        <p:txBody>
          <a:bodyPr/>
          <a:lstStyle/>
          <a:p>
            <a:r>
              <a:t>Footer</a:t>
            </a:r>
          </a:p>
        </p:txBody>
      </p:sp>
      <p:sp>
        <p:nvSpPr>
          <p:cNvPr id="7" name="PlaceHolder 4"/>
          <p:cNvSpPr>
            <a:spLocks noGrp="1"/>
          </p:cNvSpPr>
          <p:nvPr>
            <p:ph type="sldNum" idx="3"/>
          </p:nvPr>
        </p:nvSpPr>
        <p:spPr/>
        <p:txBody>
          <a:bodyPr/>
          <a:lstStyle/>
          <a:p>
            <a:fld id="{DF61F547-4B59-43C9-9744-F96FD2158FBC}" type="slidenum">
              <a:t>&lt;#&gt;</a:t>
            </a:fld>
          </a:p>
        </p:txBody>
      </p:sp>
      <p:sp>
        <p:nvSpPr>
          <p:cNvPr id="8" name="PlaceHolder 5"/>
          <p:cNvSpPr>
            <a:spLocks noGrp="1"/>
          </p:cNvSpPr>
          <p:nvPr>
            <p:ph type="dt" idx="1"/>
          </p:nvPr>
        </p:nvSpPr>
        <p:spPr/>
        <p:txBody>
          <a:bodyPr/>
          <a:lstStyle/>
          <a:p>
            <a:endParaRPr lang="zh-CN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空白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PlaceHolder 1"/>
          <p:cNvSpPr>
            <a:spLocks noGrp="1"/>
          </p:cNvSpPr>
          <p:nvPr>
            <p:ph type="ftr" idx="26"/>
          </p:nvPr>
        </p:nvSpPr>
        <p:spPr/>
        <p:txBody>
          <a:bodyPr/>
          <a:lstStyle/>
          <a:p>
            <a:r>
              <a:t>Footer</a:t>
            </a:r>
          </a:p>
        </p:txBody>
      </p:sp>
      <p:sp>
        <p:nvSpPr>
          <p:cNvPr id="3" name="PlaceHolder 2"/>
          <p:cNvSpPr>
            <a:spLocks noGrp="1"/>
          </p:cNvSpPr>
          <p:nvPr>
            <p:ph type="sldNum" idx="27"/>
          </p:nvPr>
        </p:nvSpPr>
        <p:spPr/>
        <p:txBody>
          <a:bodyPr/>
          <a:lstStyle/>
          <a:p>
            <a:fld id="{FF461C08-A743-4209-BBC1-78A5DA26AE83}" type="slidenum">
              <a:t>&lt;#&gt;</a:t>
            </a:fld>
          </a:p>
        </p:txBody>
      </p:sp>
      <p:sp>
        <p:nvSpPr>
          <p:cNvPr id="4" name="PlaceHolder 3"/>
          <p:cNvSpPr>
            <a:spLocks noGrp="1"/>
          </p:cNvSpPr>
          <p:nvPr>
            <p:ph type="dt" idx="25"/>
          </p:nvPr>
        </p:nvSpPr>
        <p:spPr/>
        <p:txBody>
          <a:bodyPr/>
          <a:lstStyle/>
          <a:p>
            <a:endParaRPr lang="zh-CN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theme" Target="../theme/theme2.xml" /></Relationships>
</file>

<file path=ppt/slideMasters/_rels/slideMaster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heme" Target="../theme/theme3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PlaceHolder 1"/>
          <p:cNvSpPr>
            <a:spLocks noGrp="1"/>
          </p:cNvSpPr>
          <p:nvPr>
            <p:ph type="title"/>
          </p:nvPr>
        </p:nvSpPr>
        <p:spPr>
          <a:xfrm>
            <a:off x="1198800" y="914400"/>
            <a:ext cx="9798840" cy="25700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b">
            <a:normAutofit/>
          </a:bodyPr>
          <a:lstStyle/>
          <a:p>
            <a:pPr indent="0" algn="ctr" defTabSz="914400">
              <a:lnSpc>
                <a:spcPct val="100000"/>
              </a:lnSpc>
              <a:buNone/>
            </a:pPr>
            <a:r>
              <a:rPr lang="zh-CN" sz="60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单击此处编辑母版标题样式</a:t>
            </a:r>
            <a:endParaRPr lang="en-US" sz="60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6" name="PlaceHolder 2"/>
          <p:cNvSpPr>
            <a:spLocks noGrp="1"/>
          </p:cNvSpPr>
          <p:nvPr>
            <p:ph type="dt" idx="1"/>
          </p:nvPr>
        </p:nvSpPr>
        <p:spPr>
          <a:xfrm>
            <a:off x="6120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&lt;日期/时间&gt;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2" name="PlaceHolder 3"/>
          <p:cNvSpPr>
            <a:spLocks noGrp="1"/>
          </p:cNvSpPr>
          <p:nvPr>
            <p:ph type="ftr" idx="2"/>
          </p:nvPr>
        </p:nvSpPr>
        <p:spPr>
          <a:xfrm>
            <a:off x="4115880" y="6314400"/>
            <a:ext cx="395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 algn="ct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ctr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&lt;页脚&gt;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3" name="PlaceHolder 4"/>
          <p:cNvSpPr>
            <a:spLocks noGrp="1"/>
          </p:cNvSpPr>
          <p:nvPr>
            <p:ph type="sldNum" idx="3"/>
          </p:nvPr>
        </p:nvSpPr>
        <p:spPr>
          <a:xfrm>
            <a:off x="88776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/>
          <a:p>
            <a:pPr indent="0">
              <a:buNone/>
            </a:pPr>
            <a:endParaRPr lang="en-US" sz="10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4" name="PlaceHolder 5"/>
          <p:cNvSpPr>
            <a:spLocks noGrp="1"/>
          </p:cNvSpPr>
          <p:nvPr>
            <p:ph type="body" idx="4"/>
          </p:nvPr>
        </p:nvSpPr>
        <p:spPr>
          <a:xfrm>
            <a:off x="609480" y="1604520"/>
            <a:ext cx="10972440" cy="397728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rmAutofit/>
          </a:bodyPr>
          <a:lstStyle/>
          <a:p>
            <a:pPr marL="432000" indent="-324000">
              <a:lnSpc>
                <a:spcPct val="130000"/>
              </a:lnSpc>
              <a:spcBef>
                <a:spcPts val="1417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点击以编辑提纲文本格式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864000" lvl="1" indent="-324000">
              <a:lnSpc>
                <a:spcPct val="120000"/>
              </a:lnSpc>
              <a:spcBef>
                <a:spcPts val="1134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6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第二提纲级别</a:t>
            </a:r>
            <a:endParaRPr lang="en-US" sz="16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296000" lvl="2" indent="-288000">
              <a:lnSpc>
                <a:spcPct val="120000"/>
              </a:lnSpc>
              <a:spcBef>
                <a:spcPts val="850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第三提纲级别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728000" lvl="3" indent="-216000">
              <a:lnSpc>
                <a:spcPct val="120000"/>
              </a:lnSpc>
              <a:spcBef>
                <a:spcPts val="567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第四提纲级别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160000" lvl="4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第五提纲级别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592000" lvl="5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第六提纲级别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3024000" lvl="6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第七提纲级别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</p:sldLayoutIdLst>
  <p:transition/>
  <p:timing/>
  <p:txStyles>
    <p:titleStyle/>
    <p:bodyStyle/>
    <p:otherStyle/>
  </p:txStyles>
</p:sldMaster>
</file>

<file path=ppt/slideMasters/slideMaster3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0" name="PlaceHolder 1"/>
          <p:cNvSpPr>
            <a:spLocks noGrp="1"/>
          </p:cNvSpPr>
          <p:nvPr>
            <p:ph type="dt" idx="25"/>
          </p:nvPr>
        </p:nvSpPr>
        <p:spPr>
          <a:xfrm>
            <a:off x="6120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&lt;日期/时间&gt;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51" name="PlaceHolder 2"/>
          <p:cNvSpPr>
            <a:spLocks noGrp="1"/>
          </p:cNvSpPr>
          <p:nvPr>
            <p:ph type="ftr" idx="26"/>
          </p:nvPr>
        </p:nvSpPr>
        <p:spPr>
          <a:xfrm>
            <a:off x="4115880" y="6314400"/>
            <a:ext cx="395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 algn="ct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ctr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&lt;页脚&gt;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52" name="PlaceHolder 3"/>
          <p:cNvSpPr>
            <a:spLocks noGrp="1"/>
          </p:cNvSpPr>
          <p:nvPr>
            <p:ph type="sldNum" idx="27"/>
          </p:nvPr>
        </p:nvSpPr>
        <p:spPr>
          <a:xfrm>
            <a:off x="88776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/>
          <a:p>
            <a:pPr indent="0">
              <a:buNone/>
            </a:pPr>
            <a:endParaRPr lang="en-US" sz="10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53" name="PlaceHolder 4"/>
          <p:cNvSpPr>
            <a:spLocks noGrp="1"/>
          </p:cNvSpPr>
          <p:nvPr>
            <p:ph type="title"/>
          </p:nvPr>
        </p:nvSpPr>
        <p:spPr>
          <a:xfrm>
            <a:off x="609480" y="273600"/>
            <a:ext cx="10972440" cy="114480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 indent="0">
              <a:buNone/>
            </a:pPr>
            <a:r>
              <a:rPr lang="zh-CN" sz="1800" b="0" strike="noStrike" spc="-1">
                <a:solidFill>
                  <a:schemeClr val="dk1"/>
                </a:solidFill>
                <a:latin typeface="Arial"/>
              </a:rPr>
              <a:t>单击以编辑标题文本格式</a:t>
            </a:r>
            <a:endParaRPr lang="en-US" sz="18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54" name="PlaceHolder 5"/>
          <p:cNvSpPr>
            <a:spLocks noGrp="1"/>
          </p:cNvSpPr>
          <p:nvPr>
            <p:ph type="body" idx="28"/>
          </p:nvPr>
        </p:nvSpPr>
        <p:spPr>
          <a:xfrm>
            <a:off x="609480" y="1604520"/>
            <a:ext cx="10972440" cy="397728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rmAutofit/>
          </a:bodyPr>
          <a:lstStyle/>
          <a:p>
            <a:pPr marL="432000" indent="-324000">
              <a:lnSpc>
                <a:spcPct val="130000"/>
              </a:lnSpc>
              <a:spcBef>
                <a:spcPts val="1417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点击以编辑提纲文本格式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864000" lvl="1" indent="-324000">
              <a:lnSpc>
                <a:spcPct val="120000"/>
              </a:lnSpc>
              <a:spcBef>
                <a:spcPts val="1134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6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第二提纲级别</a:t>
            </a:r>
            <a:endParaRPr lang="en-US" sz="16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296000" lvl="2" indent="-288000">
              <a:lnSpc>
                <a:spcPct val="120000"/>
              </a:lnSpc>
              <a:spcBef>
                <a:spcPts val="850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第三提纲级别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728000" lvl="3" indent="-216000">
              <a:lnSpc>
                <a:spcPct val="120000"/>
              </a:lnSpc>
              <a:spcBef>
                <a:spcPts val="567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第四提纲级别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160000" lvl="4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第五提纲级别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592000" lvl="5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第六提纲级别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3024000" lvl="6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第七提纲级别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2" r:id="rId1"/>
  </p:sldLayoutIdLst>
  <p:transition/>
  <p:timing/>
  <p:txStyles>
    <p:titleStyle/>
    <p:bodyStyle/>
    <p:otherStyle/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1.xml" /><Relationship Id="rId3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2.xml" /><Relationship Id="rId3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3.xml" /><Relationship Id="rId3" Type="http://schemas.openxmlformats.org/officeDocument/2006/relationships/image" Target="../media/image4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5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6.jpeg" /><Relationship Id="rId3" Type="http://schemas.openxmlformats.org/officeDocument/2006/relationships/image" Target="../media/image7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7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8.png" /><Relationship Id="rId3" Type="http://schemas.openxmlformats.org/officeDocument/2006/relationships/image" Target="../media/image9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4.xml" /><Relationship Id="rId3" Type="http://schemas.openxmlformats.org/officeDocument/2006/relationships/image" Target="../media/image3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5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0.jpeg" /><Relationship Id="rId3" Type="http://schemas.openxmlformats.org/officeDocument/2006/relationships/image" Target="../media/image7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7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1.png" /><Relationship Id="rId3" Type="http://schemas.openxmlformats.org/officeDocument/2006/relationships/image" Target="../media/image9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5.jpe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5.xml" /><Relationship Id="rId3" Type="http://schemas.openxmlformats.org/officeDocument/2006/relationships/image" Target="../media/image4.pn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6.xml" /><Relationship Id="rId3" Type="http://schemas.openxmlformats.org/officeDocument/2006/relationships/image" Target="../media/image3.jpeg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7.xml" /><Relationship Id="rId3" Type="http://schemas.openxmlformats.org/officeDocument/2006/relationships/image" Target="../media/image4.png" /></Relationships>
</file>

<file path=ppt/slides/_rels/slide1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2.png" /><Relationship Id="rId3" Type="http://schemas.openxmlformats.org/officeDocument/2006/relationships/image" Target="../media/image9.jpeg" /></Relationships>
</file>

<file path=ppt/slides/_rels/slide1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7.jpeg" /></Relationships>
</file>

<file path=ppt/slides/_rels/slide2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5.jpeg" /></Relationships>
</file>

<file path=ppt/slides/_rels/slide2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01615213005001010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>
            <a:alphaModFix amt="21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2" name="PlaceHolder 1"/>
          <p:cNvSpPr>
            <a:spLocks noGrp="1"/>
          </p:cNvSpPr>
          <p:nvPr>
            <p:ph type="title"/>
          </p:nvPr>
        </p:nvSpPr>
        <p:spPr>
          <a:xfrm>
            <a:off x="791280" y="858600"/>
            <a:ext cx="9798840" cy="25700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b">
            <a:noAutofit/>
          </a:bodyPr>
          <a:lstStyle/>
          <a:p>
            <a:pPr indent="0" algn="ctr" defTabSz="914400">
              <a:lnSpc>
                <a:spcPct val="100000"/>
              </a:lnSpc>
              <a:buNone/>
            </a:pPr>
            <a:r>
              <a:rPr lang="zh-CN" sz="60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制作纸雕技巧</a:t>
            </a:r>
            <a:endParaRPr lang="en-US" sz="60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73" name="PlaceHolder 2"/>
          <p:cNvSpPr>
            <a:spLocks noGrp="1"/>
          </p:cNvSpPr>
          <p:nvPr>
            <p:ph type="subTitle" idx="4"/>
          </p:nvPr>
        </p:nvSpPr>
        <p:spPr>
          <a:xfrm>
            <a:off x="1198800" y="3560400"/>
            <a:ext cx="472680" cy="20268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 fontScale="37485" lnSpcReduction="20000"/>
          </a:bodyPr>
          <a:lstStyle/>
          <a:p>
            <a:pPr indent="0" algn="ctr" defTabSz="914400">
              <a:lnSpc>
                <a:spcPct val="110000"/>
              </a:lnSpc>
              <a:spcAft>
                <a:spcPts val="1001"/>
              </a:spcAft>
              <a:buNone/>
              <a:tabLst>
                <a:tab pos="0"/>
              </a:tabLst>
            </a:pPr>
            <a:r>
              <a:rPr lang="en-US" sz="2400" b="0" strike="noStrike" spc="199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  <a:ea typeface="微软雅黑"/>
              </a:rPr>
              <a:t> 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74" name="文本框 3"/>
          <p:cNvSpPr/>
          <p:nvPr/>
        </p:nvSpPr>
        <p:spPr>
          <a:xfrm>
            <a:off x="4453200" y="4485600"/>
            <a:ext cx="4063680" cy="638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zh-CN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制作人：</a:t>
            </a: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X</a:t>
            </a:r>
            <a:r>
              <a:rPr lang="zh-CN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老师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00000"/>
              </a:lnSpc>
            </a:pPr>
            <a:r>
              <a:rPr lang="zh-CN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时间：</a:t>
            </a: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2024</a:t>
            </a:r>
            <a:r>
              <a:rPr lang="zh-CN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年</a:t>
            </a: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X</a:t>
            </a:r>
            <a:r>
              <a:rPr lang="zh-CN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月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5" name="PlaceHolder 1"/>
          <p:cNvSpPr>
            <a:spLocks noGrp="1"/>
          </p:cNvSpPr>
          <p:nvPr>
            <p:ph type="title" idx="4294967295"/>
          </p:nvPr>
        </p:nvSpPr>
        <p:spPr>
          <a:xfrm>
            <a:off x="5113080" y="969120"/>
            <a:ext cx="1865880" cy="1059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目录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76" name="content"/>
          <p:cNvSpPr/>
          <p:nvPr/>
        </p:nvSpPr>
        <p:spPr>
          <a:xfrm>
            <a:off x="798840" y="2077560"/>
            <a:ext cx="7692120" cy="4260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rmAutofit/>
          </a:bodyPr>
          <a:lstStyle/>
          <a:p>
            <a:r>
              <a:rPr lang="zh-CN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第</a:t>
            </a:r>
            <a:r>
              <a:rPr lang="en-US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1</a:t>
            </a:r>
            <a:r>
              <a:rPr lang="zh-CN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章  制作纸雕技巧简介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第</a:t>
            </a:r>
            <a:r>
              <a:rPr lang="en-US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2</a:t>
            </a:r>
            <a:r>
              <a:rPr lang="zh-CN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章  纸雕设计与规划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第</a:t>
            </a:r>
            <a:r>
              <a:rPr lang="en-US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3</a:t>
            </a:r>
            <a:r>
              <a:rPr lang="zh-CN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章  纸雕切割与雕刻技法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第</a:t>
            </a:r>
            <a:r>
              <a:rPr lang="en-US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4</a:t>
            </a:r>
            <a:r>
              <a:rPr lang="zh-CN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章  纸雕风格与流派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第</a:t>
            </a:r>
            <a:r>
              <a:rPr lang="en-US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5</a:t>
            </a:r>
            <a:r>
              <a:rPr lang="zh-CN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章  纸雕展示与传播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00000"/>
              </a:lnSpc>
            </a:pPr>
            <a:r>
              <a:rPr lang="zh-CN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第</a:t>
            </a:r>
            <a:r>
              <a:rPr lang="en-US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6</a:t>
            </a:r>
            <a:r>
              <a:rPr lang="zh-CN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章  制作纸雕技巧总结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7" name="PlaceHolder 1"/>
          <p:cNvSpPr>
            <a:spLocks noGrp="1"/>
          </p:cNvSpPr>
          <p:nvPr>
            <p:ph/>
          </p:nvPr>
        </p:nvSpPr>
        <p:spPr>
          <a:xfrm>
            <a:off x="299880" y="1488960"/>
            <a:ext cx="6318360" cy="5216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/>
          </a:bodyPr>
          <a:lstStyle/>
          <a:p>
            <a:pPr marL="228600" indent="-228600" defTabSz="914400">
              <a:lnSpc>
                <a:spcPct val="130000"/>
              </a:lnSpc>
              <a:spcAft>
                <a:spcPts val="1001"/>
              </a:spcAft>
              <a:buClr>
                <a:srgbClr val="595959"/>
              </a:buClr>
              <a:buFont typeface="Arial"/>
              <a:buChar char="●"/>
              <a:tabLst>
                <a:tab pos="1609560"/>
              </a:tabLst>
            </a:pPr>
            <a:r>
              <a:rPr lang="en-US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  <a:ea typeface="微软雅黑"/>
              </a:rPr>
              <a:t>01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  <p:sp>
        <p:nvSpPr>
          <p:cNvPr id="78" name="PlaceHolder 2"/>
          <p:cNvSpPr>
            <a:spLocks noGrp="1"/>
          </p:cNvSpPr>
          <p:nvPr>
            <p:ph type="title" idx="4294967295"/>
          </p:nvPr>
        </p:nvSpPr>
        <p:spPr>
          <a:xfrm>
            <a:off x="4093200" y="2085840"/>
            <a:ext cx="6318360" cy="1572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第</a:t>
            </a: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1</a:t>
            </a: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章 制作纸雕技巧简介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79" name="章节页"/>
          <p:cNvSpPr/>
          <p:nvPr/>
        </p:nvSpPr>
        <p:spPr>
          <a:xfrm>
            <a:off x="857880" y="1252800"/>
            <a:ext cx="1934640" cy="363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0" name="PlaceHolder 1"/>
          <p:cNvSpPr>
            <a:spLocks noGrp="1"/>
          </p:cNvSpPr>
          <p:nvPr>
            <p:ph type="title" idx="4294967295"/>
          </p:nvPr>
        </p:nvSpPr>
        <p:spPr>
          <a:xfrm>
            <a:off x="1101600" y="1220400"/>
            <a:ext cx="5400360" cy="71892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rm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纸雕的起源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81" name="content"/>
          <p:cNvSpPr/>
          <p:nvPr/>
        </p:nvSpPr>
        <p:spPr>
          <a:xfrm>
            <a:off x="1380960" y="2447280"/>
            <a:ext cx="5336640" cy="31543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纸雕起源于古代中国，是一种以手工艺术为主导的传统工艺。最早出现在汉代，后逐渐传入日本、韩国等亚洲国家。纸雕在不同文化中有着不同的形式和风格。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2" name="PlaceHolder 1"/>
          <p:cNvSpPr>
            <a:spLocks noGrp="1"/>
          </p:cNvSpPr>
          <p:nvPr>
            <p:ph type="title" idx="4294967295"/>
          </p:nvPr>
        </p:nvSpPr>
        <p:spPr>
          <a:xfrm>
            <a:off x="666000" y="608400"/>
            <a:ext cx="1096848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accent1"/>
                </a:solidFill>
                <a:latin typeface="微软雅黑"/>
                <a:ea typeface="微软雅黑"/>
              </a:rPr>
              <a:t>纸雕的工具与材料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83" name="content.1.subtitle"/>
          <p:cNvSpPr/>
          <p:nvPr/>
        </p:nvSpPr>
        <p:spPr>
          <a:xfrm>
            <a:off x="1277640" y="3993480"/>
            <a:ext cx="1457280" cy="735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4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用于剪裁纸张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4" name="content.1.title"/>
          <p:cNvSpPr/>
          <p:nvPr/>
        </p:nvSpPr>
        <p:spPr>
          <a:xfrm>
            <a:off x="1278360" y="298332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剪刀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5" name="content.2.subtitle"/>
          <p:cNvSpPr/>
          <p:nvPr/>
        </p:nvSpPr>
        <p:spPr>
          <a:xfrm>
            <a:off x="9073080" y="3618720"/>
            <a:ext cx="1457280" cy="735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4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用于雕刻细节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6" name="content.2.title"/>
          <p:cNvSpPr/>
          <p:nvPr/>
        </p:nvSpPr>
        <p:spPr>
          <a:xfrm>
            <a:off x="9072360" y="298332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刻刀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7" name="content.3.subtitle"/>
          <p:cNvSpPr/>
          <p:nvPr/>
        </p:nvSpPr>
        <p:spPr>
          <a:xfrm>
            <a:off x="3876120" y="3778560"/>
            <a:ext cx="1457280" cy="735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4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用于切割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8" name="content.3.title"/>
          <p:cNvSpPr/>
          <p:nvPr/>
        </p:nvSpPr>
        <p:spPr>
          <a:xfrm>
            <a:off x="3876840" y="298512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刀片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9" name="content.4.subtitle"/>
          <p:cNvSpPr/>
          <p:nvPr/>
        </p:nvSpPr>
        <p:spPr>
          <a:xfrm>
            <a:off x="6474240" y="3694320"/>
            <a:ext cx="1457280" cy="735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4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用于裁剪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0" name="content.4.title"/>
          <p:cNvSpPr/>
          <p:nvPr/>
        </p:nvSpPr>
        <p:spPr>
          <a:xfrm>
            <a:off x="6474960" y="298512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剪刀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1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4603320" cy="7196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纸雕的技术要点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92" name="image"/>
          <p:cNvSpPr/>
          <p:nvPr/>
        </p:nvSpPr>
        <p:spPr>
          <a:xfrm>
            <a:off x="7813800" y="0"/>
            <a:ext cx="4377960" cy="4380480"/>
          </a:xfrm>
          <a:custGeom>
            <a:gdLst>
              <a:gd name="textAreaLeft" fmla="*/ 0 w 4377960"/>
              <a:gd name="textAreaRight" fmla="*/ 4378320 w 4377960"/>
              <a:gd name="textAreaTop" fmla="*/ 0 h 4380480"/>
              <a:gd name="textAreaBottom" fmla="*/ 4380840 h 4380480"/>
            </a:gdLst>
            <a:rect l="textAreaLeft" t="textAreaTop" r="textAreaRight" b="textAreaBottom"/>
            <a:pathLst>
              <a:path w="6036950" h="6040857">
                <a:moveTo>
                  <a:pt x="2276483" y="0"/>
                </a:moveTo>
                <a:lnTo>
                  <a:pt x="6036950" y="0"/>
                </a:lnTo>
                <a:lnTo>
                  <a:pt x="6036950" y="2936006"/>
                </a:lnTo>
                <a:lnTo>
                  <a:pt x="4238679" y="5156686"/>
                </a:lnTo>
                <a:cubicBezTo>
                  <a:pt x="3409718" y="6180367"/>
                  <a:pt x="1907854" y="6338220"/>
                  <a:pt x="884172" y="5509259"/>
                </a:cubicBezTo>
                <a:cubicBezTo>
                  <a:pt x="-139509" y="4680298"/>
                  <a:pt x="-297361" y="3178434"/>
                  <a:pt x="531600" y="2154752"/>
                </a:cubicBezTo>
                <a:close/>
              </a:path>
            </a:pathLst>
          </a:custGeom>
          <a:blipFill rotWithShape="0">
            <a:blip r:embed="rId2"/>
            <a:stretch>
              <a:fillRect/>
            </a:stretch>
          </a:blipFill>
          <a:ln w="9525">
            <a:solidFill>
              <a:srgbClr val="000000">
                <a:lumMod val="40000"/>
                <a:lumOff val="60000"/>
                <a:alpha val="50000"/>
              </a:srgbClr>
            </a:solidFill>
            <a:round/>
          </a:ln>
          <a:effectLst>
            <a:outerShdw dist="253959" dir="4201429" algn="ctr" rotWithShape="0">
              <a:schemeClr val="accent1">
                <a:alpha val="15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3" name="content.1.subtitle"/>
          <p:cNvSpPr/>
          <p:nvPr/>
        </p:nvSpPr>
        <p:spPr>
          <a:xfrm>
            <a:off x="1244520" y="2356560"/>
            <a:ext cx="39423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1400" b="0" strike="noStrike" spc="-1">
                <a:solidFill>
                  <a:schemeClr val="dk1"/>
                </a:solidFill>
                <a:latin typeface="Arial"/>
                <a:ea typeface="微软雅黑"/>
              </a:rPr>
              <a:t>精心规划作品内容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4" name="content.1.title"/>
          <p:cNvSpPr/>
          <p:nvPr/>
        </p:nvSpPr>
        <p:spPr>
          <a:xfrm>
            <a:off x="1243440" y="1695960"/>
            <a:ext cx="3943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设计规划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5" name="椭圆 13"/>
          <p:cNvSpPr/>
          <p:nvPr/>
        </p:nvSpPr>
        <p:spPr>
          <a:xfrm>
            <a:off x="669240" y="20102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01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96" name="椭圆 14"/>
          <p:cNvSpPr/>
          <p:nvPr/>
        </p:nvSpPr>
        <p:spPr>
          <a:xfrm>
            <a:off x="669240" y="502416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03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97" name="content.3.subtitle"/>
          <p:cNvSpPr/>
          <p:nvPr/>
        </p:nvSpPr>
        <p:spPr>
          <a:xfrm>
            <a:off x="1333440" y="5376600"/>
            <a:ext cx="39423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14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利用刀具雕刻纸张表面，创造质感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8" name="content.3.title"/>
          <p:cNvSpPr/>
          <p:nvPr/>
        </p:nvSpPr>
        <p:spPr>
          <a:xfrm>
            <a:off x="1329840" y="4638600"/>
            <a:ext cx="3943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雕刻压纹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9" name="椭圆 18"/>
          <p:cNvSpPr/>
          <p:nvPr/>
        </p:nvSpPr>
        <p:spPr>
          <a:xfrm>
            <a:off x="669240" y="35114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02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00" name="content.2.subtitle"/>
          <p:cNvSpPr/>
          <p:nvPr/>
        </p:nvSpPr>
        <p:spPr>
          <a:xfrm>
            <a:off x="1330920" y="3866400"/>
            <a:ext cx="39423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14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精准裁剪切割纸张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1" name="content.2.title"/>
          <p:cNvSpPr/>
          <p:nvPr/>
        </p:nvSpPr>
        <p:spPr>
          <a:xfrm>
            <a:off x="1329120" y="3128760"/>
            <a:ext cx="3943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剪裁切割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2" name="矩形 28"/>
          <p:cNvSpPr/>
          <p:nvPr/>
        </p:nvSpPr>
        <p:spPr>
          <a:xfrm>
            <a:off x="347328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03" name="content.2.title"/>
          <p:cNvSpPr/>
          <p:nvPr/>
        </p:nvSpPr>
        <p:spPr>
          <a:xfrm>
            <a:off x="3689640" y="2049840"/>
            <a:ext cx="205452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教育教学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4" name="content.2.content"/>
          <p:cNvSpPr/>
          <p:nvPr/>
        </p:nvSpPr>
        <p:spPr>
          <a:xfrm>
            <a:off x="3676680" y="2511360"/>
            <a:ext cx="2067120" cy="29192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2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纸雕作为手工活动，有助于培养孩子的动手能力</a:t>
            </a:r>
            <a:endParaRPr lang="en-US" sz="1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5" name="矩形 33"/>
          <p:cNvSpPr/>
          <p:nvPr/>
        </p:nvSpPr>
        <p:spPr>
          <a:xfrm>
            <a:off x="620856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06" name="content.3.title"/>
          <p:cNvSpPr/>
          <p:nvPr/>
        </p:nvSpPr>
        <p:spPr>
          <a:xfrm>
            <a:off x="6460560" y="2111400"/>
            <a:ext cx="206856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展览展示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7" name="content.3.content"/>
          <p:cNvSpPr/>
          <p:nvPr/>
        </p:nvSpPr>
        <p:spPr>
          <a:xfrm>
            <a:off x="6424200" y="2511360"/>
            <a:ext cx="2095920" cy="865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2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纸雕作品可以作为展览的展品，吸引人眼球</a:t>
            </a:r>
            <a:endParaRPr lang="en-US" sz="1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8" name="矩形 38"/>
          <p:cNvSpPr/>
          <p:nvPr/>
        </p:nvSpPr>
        <p:spPr>
          <a:xfrm>
            <a:off x="894204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09" name="content.4.title"/>
          <p:cNvSpPr/>
          <p:nvPr/>
        </p:nvSpPr>
        <p:spPr>
          <a:xfrm>
            <a:off x="9177480" y="2049840"/>
            <a:ext cx="206856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礼品定制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0" name="content.4.content"/>
          <p:cNvSpPr/>
          <p:nvPr/>
        </p:nvSpPr>
        <p:spPr>
          <a:xfrm>
            <a:off x="9177480" y="2511360"/>
            <a:ext cx="2076840" cy="865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2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纸雕作为礼品，有独特的文化内涵和收藏价值</a:t>
            </a:r>
            <a:endParaRPr lang="en-US" sz="1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1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纸雕的应用领域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12" name="矩形 19"/>
          <p:cNvSpPr/>
          <p:nvPr/>
        </p:nvSpPr>
        <p:spPr>
          <a:xfrm>
            <a:off x="72972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13" name="content.1.title"/>
          <p:cNvSpPr/>
          <p:nvPr/>
        </p:nvSpPr>
        <p:spPr>
          <a:xfrm>
            <a:off x="882360" y="2049840"/>
            <a:ext cx="205452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文化创意产业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4" name="content.1.content"/>
          <p:cNvSpPr/>
          <p:nvPr/>
        </p:nvSpPr>
        <p:spPr>
          <a:xfrm>
            <a:off x="882000" y="2511360"/>
            <a:ext cx="2082960" cy="2987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2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纸雕作为艺术品在文化创意产业中展示</a:t>
            </a:r>
            <a:endParaRPr lang="en-US" sz="12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15" name="矩形 6"/>
          <p:cNvSpPr/>
          <p:nvPr/>
        </p:nvSpPr>
        <p:spPr>
          <a:xfrm>
            <a:off x="8392680" y="1403280"/>
            <a:ext cx="3102840" cy="478188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16" name="title"/>
          <p:cNvSpPr/>
          <p:nvPr/>
        </p:nvSpPr>
        <p:spPr>
          <a:xfrm>
            <a:off x="8259480" y="741600"/>
            <a:ext cx="2280600" cy="1081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36360" anchor="b">
            <a:noAutofit/>
          </a:bodyPr>
          <a:lstStyle/>
          <a:p>
            <a:pPr algn="ctr" defTabSz="914400">
              <a:lnSpc>
                <a:spcPct val="100000"/>
              </a:lnSpc>
              <a:tabLst>
                <a:tab pos="0"/>
              </a:tabLst>
            </a:pPr>
            <a:r>
              <a:rPr lang="zh-CN" sz="2200" b="1" strike="noStrike" spc="299">
                <a:solidFill>
                  <a:schemeClr val="dk1"/>
                </a:solidFill>
                <a:latin typeface="Arial"/>
                <a:ea typeface="微软雅黑"/>
              </a:rPr>
              <a:t>纸雕的起源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7" name="content"/>
          <p:cNvSpPr/>
          <p:nvPr/>
        </p:nvSpPr>
        <p:spPr>
          <a:xfrm>
            <a:off x="8685360" y="2215440"/>
            <a:ext cx="2280600" cy="20394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  <a:scene3d>
              <a:camera prst="orthographicFront"/>
              <a:lightRig rig="threePt" dir="t"/>
            </a:scene3d>
          </a:bodyPr>
          <a:lstStyle/>
          <a:p>
            <a:pPr defTabSz="914400">
              <a:lnSpc>
                <a:spcPct val="130000"/>
              </a:lnSpc>
              <a:tabLst>
                <a:tab pos="0"/>
              </a:tabLst>
            </a:pPr>
            <a:r>
              <a:rPr lang="zh-CN" sz="1400" b="0" strike="noStrike" spc="148">
                <a:solidFill>
                  <a:schemeClr val="dk1"/>
                </a:solidFill>
                <a:latin typeface="Arial"/>
                <a:ea typeface="微软雅黑"/>
              </a:rPr>
              <a:t>纸雕起源于古代中国，是一种以手工艺术为主导的传统工艺。最早出现在汉代，后逐渐传入日本、韩国等亚洲国家。纸雕在不同文化中有着不同的形式和风格。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8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 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19" name="image"/>
          <p:cNvSpPr/>
          <p:nvPr/>
        </p:nvSpPr>
        <p:spPr>
          <a:xfrm>
            <a:off x="1036440" y="1335960"/>
            <a:ext cx="4791240" cy="2452680"/>
          </a:xfrm>
          <a:custGeom>
            <a:gdLst>
              <a:gd name="textAreaLeft" fmla="*/ 0 w 4791240"/>
              <a:gd name="textAreaRight" fmla="*/ 4791600 w 4791240"/>
              <a:gd name="textAreaTop" fmla="*/ 0 h 2452680"/>
              <a:gd name="textAreaBottom" fmla="*/ 2453040 h 2452680"/>
            </a:gdLst>
            <a:rect l="textAreaLeft" t="textAreaTop" r="textAreaRight" b="textAreaBottom"/>
            <a:pathLst>
              <a:path w="9868" h="5792">
                <a:moveTo>
                  <a:pt x="0" y="0"/>
                </a:moveTo>
                <a:lnTo>
                  <a:pt x="9868" y="0"/>
                </a:lnTo>
                <a:lnTo>
                  <a:pt x="9868" y="5792"/>
                </a:lnTo>
                <a:lnTo>
                  <a:pt x="0" y="5792"/>
                </a:lnTo>
                <a:lnTo>
                  <a:pt x="0" y="0"/>
                </a:lnTo>
                <a:close/>
              </a:path>
            </a:pathLst>
          </a:custGeom>
          <a:blipFill rotWithShape="0">
            <a:blip r:embed="rId2">
              <a:alphaModFix amt="84000"/>
            </a:blip>
            <a:stretch>
              <a:fillRect/>
            </a:stretch>
          </a:blipFill>
          <a:ln w="3175">
            <a:solidFill>
              <a:srgbClr val="000000">
                <a:lumMod val="40000"/>
                <a:lumOff val="60000"/>
                <a:alpha val="20000"/>
              </a:srgbClr>
            </a:solidFill>
            <a:round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20" name="PlaceHolder 1"/>
          <p:cNvSpPr>
            <a:spLocks noGrp="1"/>
          </p:cNvSpPr>
          <p:nvPr>
            <p:ph/>
          </p:nvPr>
        </p:nvSpPr>
        <p:spPr>
          <a:xfrm>
            <a:off x="299880" y="1488960"/>
            <a:ext cx="6318360" cy="5216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/>
          </a:bodyPr>
          <a:lstStyle/>
          <a:p>
            <a:pPr marL="228600" indent="-228600" defTabSz="914400">
              <a:lnSpc>
                <a:spcPct val="130000"/>
              </a:lnSpc>
              <a:spcAft>
                <a:spcPts val="1001"/>
              </a:spcAft>
              <a:buClr>
                <a:srgbClr val="595959"/>
              </a:buClr>
              <a:buFont typeface="Arial"/>
              <a:buChar char="●"/>
              <a:tabLst>
                <a:tab pos="1609560"/>
              </a:tabLst>
            </a:pPr>
            <a:r>
              <a:rPr lang="en-US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  <a:ea typeface="微软雅黑"/>
              </a:rPr>
              <a:t>02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  <p:sp>
        <p:nvSpPr>
          <p:cNvPr id="121" name="PlaceHolder 2"/>
          <p:cNvSpPr>
            <a:spLocks noGrp="1"/>
          </p:cNvSpPr>
          <p:nvPr>
            <p:ph type="title" idx="4294967295"/>
          </p:nvPr>
        </p:nvSpPr>
        <p:spPr>
          <a:xfrm>
            <a:off x="4093200" y="2085840"/>
            <a:ext cx="6318360" cy="1572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第</a:t>
            </a: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2</a:t>
            </a: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章 纸雕设计与规划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22" name="章节页"/>
          <p:cNvSpPr/>
          <p:nvPr/>
        </p:nvSpPr>
        <p:spPr>
          <a:xfrm>
            <a:off x="857880" y="1252800"/>
            <a:ext cx="1934640" cy="363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23" name="PlaceHolder 1"/>
          <p:cNvSpPr>
            <a:spLocks noGrp="1"/>
          </p:cNvSpPr>
          <p:nvPr>
            <p:ph type="title" idx="4294967295"/>
          </p:nvPr>
        </p:nvSpPr>
        <p:spPr>
          <a:xfrm>
            <a:off x="666000" y="608400"/>
            <a:ext cx="1096848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accent1"/>
                </a:solidFill>
                <a:latin typeface="微软雅黑"/>
                <a:ea typeface="微软雅黑"/>
              </a:rPr>
              <a:t>纸雕设计的基本原则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24" name="content.1.subtitle"/>
          <p:cNvSpPr/>
          <p:nvPr/>
        </p:nvSpPr>
        <p:spPr>
          <a:xfrm>
            <a:off x="1277640" y="3993480"/>
            <a:ext cx="1457280" cy="735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4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纸雕设计需综合考虑多方面因素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5" name="content.1.title"/>
          <p:cNvSpPr/>
          <p:nvPr/>
        </p:nvSpPr>
        <p:spPr>
          <a:xfrm>
            <a:off x="1278360" y="298332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考虑主题、风格、形式等因素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6" name="content.2.subtitle"/>
          <p:cNvSpPr/>
          <p:nvPr/>
        </p:nvSpPr>
        <p:spPr>
          <a:xfrm>
            <a:off x="9073080" y="3618720"/>
            <a:ext cx="1457280" cy="735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4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设计要有清晰的想法和美学价值观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7" name="content.2.title"/>
          <p:cNvSpPr/>
          <p:nvPr/>
        </p:nvSpPr>
        <p:spPr>
          <a:xfrm>
            <a:off x="9072360" y="298332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明确的构思和美学理念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8" name="content.3.subtitle"/>
          <p:cNvSpPr/>
          <p:nvPr/>
        </p:nvSpPr>
        <p:spPr>
          <a:xfrm>
            <a:off x="3876120" y="3778560"/>
            <a:ext cx="1457280" cy="735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4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不同形式可以帮助设计者更好地规划作品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9" name="content.3.title"/>
          <p:cNvSpPr/>
          <p:nvPr/>
        </p:nvSpPr>
        <p:spPr>
          <a:xfrm>
            <a:off x="3876840" y="298512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通过草图、素描、样稿等形式进行设计规划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0" name="content.4.subtitle"/>
          <p:cNvSpPr/>
          <p:nvPr/>
        </p:nvSpPr>
        <p:spPr>
          <a:xfrm>
            <a:off x="6474240" y="3694320"/>
            <a:ext cx="1457280" cy="735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4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1" name="content.4.title"/>
          <p:cNvSpPr/>
          <p:nvPr/>
        </p:nvSpPr>
        <p:spPr>
          <a:xfrm>
            <a:off x="6474960" y="298512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8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32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4603320" cy="7196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纸雕构图与比例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33" name="image"/>
          <p:cNvSpPr/>
          <p:nvPr/>
        </p:nvSpPr>
        <p:spPr>
          <a:xfrm>
            <a:off x="7813800" y="0"/>
            <a:ext cx="4377960" cy="4380480"/>
          </a:xfrm>
          <a:custGeom>
            <a:gdLst>
              <a:gd name="textAreaLeft" fmla="*/ 0 w 4377960"/>
              <a:gd name="textAreaRight" fmla="*/ 4378320 w 4377960"/>
              <a:gd name="textAreaTop" fmla="*/ 0 h 4380480"/>
              <a:gd name="textAreaBottom" fmla="*/ 4380840 h 4380480"/>
            </a:gdLst>
            <a:rect l="textAreaLeft" t="textAreaTop" r="textAreaRight" b="textAreaBottom"/>
            <a:pathLst>
              <a:path w="6036950" h="6040857">
                <a:moveTo>
                  <a:pt x="2276483" y="0"/>
                </a:moveTo>
                <a:lnTo>
                  <a:pt x="6036950" y="0"/>
                </a:lnTo>
                <a:lnTo>
                  <a:pt x="6036950" y="2936006"/>
                </a:lnTo>
                <a:lnTo>
                  <a:pt x="4238679" y="5156686"/>
                </a:lnTo>
                <a:cubicBezTo>
                  <a:pt x="3409718" y="6180367"/>
                  <a:pt x="1907854" y="6338220"/>
                  <a:pt x="884172" y="5509259"/>
                </a:cubicBezTo>
                <a:cubicBezTo>
                  <a:pt x="-139509" y="4680298"/>
                  <a:pt x="-297361" y="3178434"/>
                  <a:pt x="531600" y="2154752"/>
                </a:cubicBezTo>
                <a:close/>
              </a:path>
            </a:pathLst>
          </a:custGeom>
          <a:blipFill rotWithShape="0">
            <a:blip r:embed="rId2"/>
            <a:stretch>
              <a:fillRect/>
            </a:stretch>
          </a:blipFill>
          <a:ln w="9525">
            <a:solidFill>
              <a:srgbClr val="000000">
                <a:lumMod val="40000"/>
                <a:lumOff val="60000"/>
                <a:alpha val="50000"/>
              </a:srgbClr>
            </a:solidFill>
            <a:round/>
          </a:ln>
          <a:effectLst>
            <a:outerShdw dist="253959" dir="4201429" algn="ctr" rotWithShape="0">
              <a:schemeClr val="accent1">
                <a:alpha val="15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4" name="content.1.subtitle"/>
          <p:cNvSpPr/>
          <p:nvPr/>
        </p:nvSpPr>
        <p:spPr>
          <a:xfrm>
            <a:off x="1244520" y="2356560"/>
            <a:ext cx="39423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1400" b="0" strike="noStrike" spc="-1">
                <a:solidFill>
                  <a:schemeClr val="dk1"/>
                </a:solidFill>
                <a:latin typeface="Arial"/>
                <a:ea typeface="微软雅黑"/>
              </a:rPr>
              <a:t>保持整体和局部的平衡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5" name="content.1.title"/>
          <p:cNvSpPr/>
          <p:nvPr/>
        </p:nvSpPr>
        <p:spPr>
          <a:xfrm>
            <a:off x="1243440" y="1695960"/>
            <a:ext cx="3943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遵循美学原则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6" name="椭圆 13"/>
          <p:cNvSpPr/>
          <p:nvPr/>
        </p:nvSpPr>
        <p:spPr>
          <a:xfrm>
            <a:off x="669240" y="20102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01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37" name="椭圆 14"/>
          <p:cNvSpPr/>
          <p:nvPr/>
        </p:nvSpPr>
        <p:spPr>
          <a:xfrm>
            <a:off x="669240" y="502416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03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38" name="content.3.subtitle"/>
          <p:cNvSpPr/>
          <p:nvPr/>
        </p:nvSpPr>
        <p:spPr>
          <a:xfrm>
            <a:off x="1333440" y="5376600"/>
            <a:ext cx="39423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en-US" sz="14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9" name="content.3.title"/>
          <p:cNvSpPr/>
          <p:nvPr/>
        </p:nvSpPr>
        <p:spPr>
          <a:xfrm>
            <a:off x="1329840" y="4638600"/>
            <a:ext cx="3943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en-US" sz="20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 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0" name="椭圆 18"/>
          <p:cNvSpPr/>
          <p:nvPr/>
        </p:nvSpPr>
        <p:spPr>
          <a:xfrm>
            <a:off x="669240" y="35114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02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41" name="content.2.subtitle"/>
          <p:cNvSpPr/>
          <p:nvPr/>
        </p:nvSpPr>
        <p:spPr>
          <a:xfrm>
            <a:off x="1330920" y="3866400"/>
            <a:ext cx="39423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14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不同主题和风格需要不同的比例设计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2" name="content.2.title"/>
          <p:cNvSpPr/>
          <p:nvPr/>
        </p:nvSpPr>
        <p:spPr>
          <a:xfrm>
            <a:off x="1329120" y="3128760"/>
            <a:ext cx="3943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重视比例关系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43" name="矩形 28"/>
          <p:cNvSpPr/>
          <p:nvPr/>
        </p:nvSpPr>
        <p:spPr>
          <a:xfrm>
            <a:off x="347328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44" name="content.2.title"/>
          <p:cNvSpPr/>
          <p:nvPr/>
        </p:nvSpPr>
        <p:spPr>
          <a:xfrm>
            <a:off x="3689640" y="2049840"/>
            <a:ext cx="205452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精细耐心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5" name="content.2.content"/>
          <p:cNvSpPr/>
          <p:nvPr/>
        </p:nvSpPr>
        <p:spPr>
          <a:xfrm>
            <a:off x="3676680" y="2511360"/>
            <a:ext cx="2067120" cy="29192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2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样稿制作需要耐心和细致的操作技巧</a:t>
            </a:r>
            <a:endParaRPr lang="en-US" sz="1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6" name="矩形 33"/>
          <p:cNvSpPr/>
          <p:nvPr/>
        </p:nvSpPr>
        <p:spPr>
          <a:xfrm>
            <a:off x="620856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47" name="content.3.title"/>
          <p:cNvSpPr/>
          <p:nvPr/>
        </p:nvSpPr>
        <p:spPr>
          <a:xfrm>
            <a:off x="6460560" y="2111400"/>
            <a:ext cx="206856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影响作品质量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8" name="content.3.content"/>
          <p:cNvSpPr/>
          <p:nvPr/>
        </p:nvSpPr>
        <p:spPr>
          <a:xfrm>
            <a:off x="6424200" y="2511360"/>
            <a:ext cx="2095920" cy="865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2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样稿制作质量直接影响最终作品的成品效果</a:t>
            </a:r>
            <a:endParaRPr lang="en-US" sz="1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9" name="矩形 38"/>
          <p:cNvSpPr/>
          <p:nvPr/>
        </p:nvSpPr>
        <p:spPr>
          <a:xfrm>
            <a:off x="894204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50" name="content.4.title"/>
          <p:cNvSpPr/>
          <p:nvPr/>
        </p:nvSpPr>
        <p:spPr>
          <a:xfrm>
            <a:off x="9177480" y="2049840"/>
            <a:ext cx="206856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en-US" sz="18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1" name="content.4.content"/>
          <p:cNvSpPr/>
          <p:nvPr/>
        </p:nvSpPr>
        <p:spPr>
          <a:xfrm>
            <a:off x="9177480" y="2511360"/>
            <a:ext cx="2076840" cy="865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en-US" sz="12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2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纸雕样稿制作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53" name="矩形 19"/>
          <p:cNvSpPr/>
          <p:nvPr/>
        </p:nvSpPr>
        <p:spPr>
          <a:xfrm>
            <a:off x="72972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54" name="content.1.title"/>
          <p:cNvSpPr/>
          <p:nvPr/>
        </p:nvSpPr>
        <p:spPr>
          <a:xfrm>
            <a:off x="882360" y="2049840"/>
            <a:ext cx="205452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延伸设计稿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5" name="content.1.content"/>
          <p:cNvSpPr/>
          <p:nvPr/>
        </p:nvSpPr>
        <p:spPr>
          <a:xfrm>
            <a:off x="882000" y="2511360"/>
            <a:ext cx="2082960" cy="2987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2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样稿可以帮助设计者更好地把握作品形态和细节</a:t>
            </a:r>
            <a:endParaRPr lang="en-US" sz="12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56" name="矩形 6"/>
          <p:cNvSpPr/>
          <p:nvPr/>
        </p:nvSpPr>
        <p:spPr>
          <a:xfrm>
            <a:off x="8392680" y="1403280"/>
            <a:ext cx="3102840" cy="478188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57" name="title"/>
          <p:cNvSpPr/>
          <p:nvPr/>
        </p:nvSpPr>
        <p:spPr>
          <a:xfrm>
            <a:off x="8259480" y="741600"/>
            <a:ext cx="2280600" cy="1081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36360" anchor="b">
            <a:noAutofit/>
          </a:bodyPr>
          <a:lstStyle/>
          <a:p>
            <a:pPr algn="ctr" defTabSz="914400">
              <a:lnSpc>
                <a:spcPct val="100000"/>
              </a:lnSpc>
              <a:tabLst>
                <a:tab pos="0"/>
              </a:tabLst>
            </a:pPr>
            <a:r>
              <a:rPr lang="zh-CN" sz="2200" b="1" strike="noStrike" spc="299">
                <a:solidFill>
                  <a:schemeClr val="dk1"/>
                </a:solidFill>
                <a:latin typeface="Arial"/>
                <a:ea typeface="微软雅黑"/>
              </a:rPr>
              <a:t>纸雕设计软件应用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8" name="content"/>
          <p:cNvSpPr/>
          <p:nvPr/>
        </p:nvSpPr>
        <p:spPr>
          <a:xfrm>
            <a:off x="8685360" y="2215440"/>
            <a:ext cx="2280600" cy="20394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  <a:scene3d>
              <a:camera prst="orthographicFront"/>
              <a:lightRig rig="threePt" dir="t"/>
            </a:scene3d>
          </a:bodyPr>
          <a:lstStyle/>
          <a:p>
            <a:pPr defTabSz="914400">
              <a:lnSpc>
                <a:spcPct val="130000"/>
              </a:lnSpc>
              <a:tabLst>
                <a:tab pos="0"/>
              </a:tabLst>
            </a:pPr>
            <a:r>
              <a:rPr lang="zh-CN" sz="1400" b="0" strike="noStrike" spc="148">
                <a:solidFill>
                  <a:schemeClr val="dk1"/>
                </a:solidFill>
                <a:latin typeface="Arial"/>
                <a:ea typeface="微软雅黑"/>
              </a:rPr>
              <a:t>现代科技的发展使得纸雕设计更加便捷和创新。纸雕设计软件如</a:t>
            </a:r>
            <a:r>
              <a:rPr lang="en-US" sz="1400" b="0" strike="noStrike" spc="148">
                <a:solidFill>
                  <a:schemeClr val="dk1"/>
                </a:solidFill>
                <a:latin typeface="Arial"/>
                <a:ea typeface="微软雅黑"/>
              </a:rPr>
              <a:t>Photoshop</a:t>
            </a:r>
            <a:r>
              <a:rPr lang="zh-CN" sz="1400" b="0" strike="noStrike" spc="148">
                <a:solidFill>
                  <a:schemeClr val="dk1"/>
                </a:solidFill>
                <a:latin typeface="Arial"/>
                <a:ea typeface="微软雅黑"/>
              </a:rPr>
              <a:t>、</a:t>
            </a:r>
            <a:r>
              <a:rPr lang="en-US" sz="1400" b="0" strike="noStrike" spc="148">
                <a:solidFill>
                  <a:schemeClr val="dk1"/>
                </a:solidFill>
                <a:latin typeface="Arial"/>
                <a:ea typeface="微软雅黑"/>
              </a:rPr>
              <a:t>Illustrator</a:t>
            </a:r>
            <a:r>
              <a:rPr lang="zh-CN" sz="1400" b="0" strike="noStrike" spc="148">
                <a:solidFill>
                  <a:schemeClr val="dk1"/>
                </a:solidFill>
                <a:latin typeface="Arial"/>
                <a:ea typeface="微软雅黑"/>
              </a:rPr>
              <a:t>等可以帮助设计者进行设计、编辑和调整。在设计过程中可以利用软件进行模拟和实验，提高设计效率和质量。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9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 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60" name="image"/>
          <p:cNvSpPr/>
          <p:nvPr/>
        </p:nvSpPr>
        <p:spPr>
          <a:xfrm>
            <a:off x="1036440" y="1335960"/>
            <a:ext cx="4791240" cy="2452680"/>
          </a:xfrm>
          <a:custGeom>
            <a:gdLst>
              <a:gd name="textAreaLeft" fmla="*/ 0 w 4791240"/>
              <a:gd name="textAreaRight" fmla="*/ 4791600 w 4791240"/>
              <a:gd name="textAreaTop" fmla="*/ 0 h 2452680"/>
              <a:gd name="textAreaBottom" fmla="*/ 2453040 h 2452680"/>
            </a:gdLst>
            <a:rect l="textAreaLeft" t="textAreaTop" r="textAreaRight" b="textAreaBottom"/>
            <a:pathLst>
              <a:path w="9868" h="5792">
                <a:moveTo>
                  <a:pt x="0" y="0"/>
                </a:moveTo>
                <a:lnTo>
                  <a:pt x="9868" y="0"/>
                </a:lnTo>
                <a:lnTo>
                  <a:pt x="9868" y="5792"/>
                </a:lnTo>
                <a:lnTo>
                  <a:pt x="0" y="5792"/>
                </a:lnTo>
                <a:lnTo>
                  <a:pt x="0" y="0"/>
                </a:lnTo>
                <a:close/>
              </a:path>
            </a:pathLst>
          </a:custGeom>
          <a:blipFill rotWithShape="0">
            <a:blip r:embed="rId2">
              <a:alphaModFix amt="84000"/>
            </a:blip>
            <a:stretch>
              <a:fillRect/>
            </a:stretch>
          </a:blipFill>
          <a:ln w="3175">
            <a:solidFill>
              <a:srgbClr val="000000">
                <a:lumMod val="40000"/>
                <a:lumOff val="60000"/>
                <a:alpha val="20000"/>
              </a:srgbClr>
            </a:solidFill>
            <a:round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61" name="PlaceHolder 1"/>
          <p:cNvSpPr>
            <a:spLocks noGrp="1"/>
          </p:cNvSpPr>
          <p:nvPr>
            <p:ph type="title" idx="4294967295"/>
          </p:nvPr>
        </p:nvSpPr>
        <p:spPr>
          <a:xfrm>
            <a:off x="666000" y="608400"/>
            <a:ext cx="1096848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accent1"/>
                </a:solidFill>
                <a:latin typeface="微软雅黑"/>
                <a:ea typeface="微软雅黑"/>
              </a:rPr>
              <a:t>纸雕设计软件应用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62" name="content.1.subtitle"/>
          <p:cNvSpPr/>
          <p:nvPr/>
        </p:nvSpPr>
        <p:spPr>
          <a:xfrm>
            <a:off x="1277640" y="3993480"/>
            <a:ext cx="1457280" cy="735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4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现代科技发展使得纸雕设计更加方便多样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3" name="content.1.title"/>
          <p:cNvSpPr/>
          <p:nvPr/>
        </p:nvSpPr>
        <p:spPr>
          <a:xfrm>
            <a:off x="1278360" y="298332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便捷和创新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4" name="content.2.subtitle"/>
          <p:cNvSpPr/>
          <p:nvPr/>
        </p:nvSpPr>
        <p:spPr>
          <a:xfrm>
            <a:off x="9073080" y="3618720"/>
            <a:ext cx="1457280" cy="735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4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常用的纸雕设计软件有多种选择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5" name="content.2.title"/>
          <p:cNvSpPr/>
          <p:nvPr/>
        </p:nvSpPr>
        <p:spPr>
          <a:xfrm>
            <a:off x="9072360" y="298332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8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Photoshop</a:t>
            </a:r>
            <a:r>
              <a:rPr lang="zh-CN" sz="18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、</a:t>
            </a:r>
            <a:r>
              <a:rPr lang="en-US" sz="18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Illustrator</a:t>
            </a:r>
            <a:r>
              <a:rPr lang="zh-CN" sz="18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等软件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6" name="content.3.subtitle"/>
          <p:cNvSpPr/>
          <p:nvPr/>
        </p:nvSpPr>
        <p:spPr>
          <a:xfrm>
            <a:off x="3876120" y="3778560"/>
            <a:ext cx="1457280" cy="735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4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软件可以辅助设计师更好地完成作品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7" name="content.3.title"/>
          <p:cNvSpPr/>
          <p:nvPr/>
        </p:nvSpPr>
        <p:spPr>
          <a:xfrm>
            <a:off x="3876840" y="298512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提高设计效率和质量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8" name="content.4.subtitle"/>
          <p:cNvSpPr/>
          <p:nvPr/>
        </p:nvSpPr>
        <p:spPr>
          <a:xfrm>
            <a:off x="6474240" y="3694320"/>
            <a:ext cx="1457280" cy="735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4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9" name="content.4.title"/>
          <p:cNvSpPr/>
          <p:nvPr/>
        </p:nvSpPr>
        <p:spPr>
          <a:xfrm>
            <a:off x="6474960" y="298512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8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70" name="PlaceHolder 1"/>
          <p:cNvSpPr>
            <a:spLocks noGrp="1"/>
          </p:cNvSpPr>
          <p:nvPr>
            <p:ph type="title" idx="4294967295"/>
          </p:nvPr>
        </p:nvSpPr>
        <p:spPr>
          <a:xfrm>
            <a:off x="1101600" y="1220400"/>
            <a:ext cx="5400360" cy="71892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rm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结尾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71" name="content"/>
          <p:cNvSpPr/>
          <p:nvPr/>
        </p:nvSpPr>
        <p:spPr>
          <a:xfrm>
            <a:off x="1380960" y="2447280"/>
            <a:ext cx="5336640" cy="31543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通过本章的学习，对纸雕设计与规划有了更深入的了解。设计者在进行纸雕作品创作时，需考虑设计原则、构图比例等因素，同时合理运用纸雕设计软件，不断提升设计水平和作品质量。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72" name="PlaceHolder 1"/>
          <p:cNvSpPr>
            <a:spLocks noGrp="1"/>
          </p:cNvSpPr>
          <p:nvPr>
            <p:ph/>
          </p:nvPr>
        </p:nvSpPr>
        <p:spPr>
          <a:xfrm>
            <a:off x="299880" y="1488960"/>
            <a:ext cx="6318360" cy="5216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/>
          </a:bodyPr>
          <a:lstStyle/>
          <a:p>
            <a:pPr marL="228600" indent="-228600" defTabSz="914400">
              <a:lnSpc>
                <a:spcPct val="130000"/>
              </a:lnSpc>
              <a:spcAft>
                <a:spcPts val="1001"/>
              </a:spcAft>
              <a:buClr>
                <a:srgbClr val="595959"/>
              </a:buClr>
              <a:buFont typeface="Arial"/>
              <a:buChar char="●"/>
              <a:tabLst>
                <a:tab pos="1609560"/>
              </a:tabLst>
            </a:pPr>
            <a:r>
              <a:rPr lang="en-US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  <a:ea typeface="微软雅黑"/>
              </a:rPr>
              <a:t>03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  <p:sp>
        <p:nvSpPr>
          <p:cNvPr id="173" name="PlaceHolder 2"/>
          <p:cNvSpPr>
            <a:spLocks noGrp="1"/>
          </p:cNvSpPr>
          <p:nvPr>
            <p:ph type="title" idx="4294967295"/>
          </p:nvPr>
        </p:nvSpPr>
        <p:spPr>
          <a:xfrm>
            <a:off x="4093200" y="2085840"/>
            <a:ext cx="6318360" cy="1572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第</a:t>
            </a: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3</a:t>
            </a: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章 纸雕切割与雕刻技法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74" name="章节页"/>
          <p:cNvSpPr/>
          <p:nvPr/>
        </p:nvSpPr>
        <p:spPr>
          <a:xfrm>
            <a:off x="857880" y="1252800"/>
            <a:ext cx="1934640" cy="363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75" name="PlaceHolder 1"/>
          <p:cNvSpPr>
            <a:spLocks noGrp="1"/>
          </p:cNvSpPr>
          <p:nvPr>
            <p:ph type="title" idx="4294967295"/>
          </p:nvPr>
        </p:nvSpPr>
        <p:spPr>
          <a:xfrm>
            <a:off x="1101600" y="1220400"/>
            <a:ext cx="5400360" cy="71892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rm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纸雕切割技巧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76" name="content"/>
          <p:cNvSpPr/>
          <p:nvPr/>
        </p:nvSpPr>
        <p:spPr>
          <a:xfrm>
            <a:off x="1380960" y="2447280"/>
            <a:ext cx="5336640" cy="31543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纸雕切割是制作纸雕作品过程中至关重要的环节。切割技巧涵盖了直线切割、曲线切割、局部切割等多种技法。设计者需要熟练掌握刀具的使用，注重手眼协调和技术细节，才能创作出精美的纸雕作品。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77" name="矩形 6"/>
          <p:cNvSpPr/>
          <p:nvPr/>
        </p:nvSpPr>
        <p:spPr>
          <a:xfrm>
            <a:off x="8392680" y="1403280"/>
            <a:ext cx="3102840" cy="478188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78" name="title"/>
          <p:cNvSpPr/>
          <p:nvPr/>
        </p:nvSpPr>
        <p:spPr>
          <a:xfrm>
            <a:off x="8259480" y="741600"/>
            <a:ext cx="2280600" cy="1081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36360" anchor="b">
            <a:noAutofit/>
          </a:bodyPr>
          <a:lstStyle/>
          <a:p>
            <a:pPr algn="ctr" defTabSz="914400">
              <a:lnSpc>
                <a:spcPct val="100000"/>
              </a:lnSpc>
              <a:tabLst>
                <a:tab pos="0"/>
              </a:tabLst>
            </a:pPr>
            <a:r>
              <a:rPr lang="zh-CN" sz="2200" b="1" strike="noStrike" spc="299">
                <a:solidFill>
                  <a:schemeClr val="dk1"/>
                </a:solidFill>
                <a:latin typeface="Arial"/>
                <a:ea typeface="微软雅黑"/>
              </a:rPr>
              <a:t>纸雕雕刻技法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9" name="content"/>
          <p:cNvSpPr/>
          <p:nvPr/>
        </p:nvSpPr>
        <p:spPr>
          <a:xfrm>
            <a:off x="8685360" y="2215440"/>
            <a:ext cx="2280600" cy="20394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  <a:scene3d>
              <a:camera prst="orthographicFront"/>
              <a:lightRig rig="threePt" dir="t"/>
            </a:scene3d>
          </a:bodyPr>
          <a:lstStyle/>
          <a:p>
            <a:pPr defTabSz="914400">
              <a:lnSpc>
                <a:spcPct val="130000"/>
              </a:lnSpc>
              <a:tabLst>
                <a:tab pos="0"/>
              </a:tabLst>
            </a:pPr>
            <a:r>
              <a:rPr lang="zh-CN" sz="1400" b="0" strike="noStrike" spc="148">
                <a:solidFill>
                  <a:schemeClr val="dk1"/>
                </a:solidFill>
                <a:latin typeface="Arial"/>
                <a:ea typeface="微软雅黑"/>
              </a:rPr>
              <a:t>纸雕雕刻是对纸张进行细致刻凿、压纹、翻边等处理的技法。雕刻技法包括凹雕、浮雕、线雕等不同风格和方法，不同的雕刻风格会直接影响作品的质量和效果。深浅、细节、层次性都是雕刻中需要注意和磨练的地方。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0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 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81" name="image"/>
          <p:cNvSpPr/>
          <p:nvPr/>
        </p:nvSpPr>
        <p:spPr>
          <a:xfrm>
            <a:off x="1036440" y="1335960"/>
            <a:ext cx="4791240" cy="2452680"/>
          </a:xfrm>
          <a:custGeom>
            <a:gdLst>
              <a:gd name="textAreaLeft" fmla="*/ 0 w 4791240"/>
              <a:gd name="textAreaRight" fmla="*/ 4791600 w 4791240"/>
              <a:gd name="textAreaTop" fmla="*/ 0 h 2452680"/>
              <a:gd name="textAreaBottom" fmla="*/ 2453040 h 2452680"/>
            </a:gdLst>
            <a:rect l="textAreaLeft" t="textAreaTop" r="textAreaRight" b="textAreaBottom"/>
            <a:pathLst>
              <a:path w="9868" h="5792">
                <a:moveTo>
                  <a:pt x="0" y="0"/>
                </a:moveTo>
                <a:lnTo>
                  <a:pt x="9868" y="0"/>
                </a:lnTo>
                <a:lnTo>
                  <a:pt x="9868" y="5792"/>
                </a:lnTo>
                <a:lnTo>
                  <a:pt x="0" y="5792"/>
                </a:lnTo>
                <a:lnTo>
                  <a:pt x="0" y="0"/>
                </a:lnTo>
                <a:close/>
              </a:path>
            </a:pathLst>
          </a:custGeom>
          <a:blipFill rotWithShape="0">
            <a:blip r:embed="rId2">
              <a:alphaModFix amt="84000"/>
            </a:blip>
            <a:stretch>
              <a:fillRect/>
            </a:stretch>
          </a:blipFill>
          <a:ln w="3175">
            <a:solidFill>
              <a:srgbClr val="000000">
                <a:lumMod val="40000"/>
                <a:lumOff val="60000"/>
                <a:alpha val="20000"/>
              </a:srgbClr>
            </a:solidFill>
            <a:round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82" name="矩形 28"/>
          <p:cNvSpPr/>
          <p:nvPr/>
        </p:nvSpPr>
        <p:spPr>
          <a:xfrm>
            <a:off x="347328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83" name="content.2.title"/>
          <p:cNvSpPr/>
          <p:nvPr/>
        </p:nvSpPr>
        <p:spPr>
          <a:xfrm>
            <a:off x="3689640" y="2049840"/>
            <a:ext cx="205452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叠加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4" name="content.2.content"/>
          <p:cNvSpPr/>
          <p:nvPr/>
        </p:nvSpPr>
        <p:spPr>
          <a:xfrm>
            <a:off x="3676680" y="2511360"/>
            <a:ext cx="2067120" cy="29192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2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使作品更具视觉效果</a:t>
            </a:r>
            <a:endParaRPr lang="en-US" sz="12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2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增加作品的观赏性</a:t>
            </a:r>
            <a:endParaRPr lang="en-US" sz="1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5" name="矩形 33"/>
          <p:cNvSpPr/>
          <p:nvPr/>
        </p:nvSpPr>
        <p:spPr>
          <a:xfrm>
            <a:off x="620856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86" name="content.3.title"/>
          <p:cNvSpPr/>
          <p:nvPr/>
        </p:nvSpPr>
        <p:spPr>
          <a:xfrm>
            <a:off x="6460560" y="2111400"/>
            <a:ext cx="206856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en-US" sz="18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7" name="content.3.content"/>
          <p:cNvSpPr/>
          <p:nvPr/>
        </p:nvSpPr>
        <p:spPr>
          <a:xfrm>
            <a:off x="6424200" y="2511360"/>
            <a:ext cx="2095920" cy="865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en-US" sz="12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8" name="矩形 38"/>
          <p:cNvSpPr/>
          <p:nvPr/>
        </p:nvSpPr>
        <p:spPr>
          <a:xfrm>
            <a:off x="894204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89" name="content.4.title"/>
          <p:cNvSpPr/>
          <p:nvPr/>
        </p:nvSpPr>
        <p:spPr>
          <a:xfrm>
            <a:off x="9177480" y="2049840"/>
            <a:ext cx="206856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en-US" sz="18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90" name="content.4.content"/>
          <p:cNvSpPr/>
          <p:nvPr/>
        </p:nvSpPr>
        <p:spPr>
          <a:xfrm>
            <a:off x="9177480" y="2511360"/>
            <a:ext cx="2076840" cy="865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en-US" sz="12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91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纸雕折叠和叠加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92" name="矩形 19"/>
          <p:cNvSpPr/>
          <p:nvPr/>
        </p:nvSpPr>
        <p:spPr>
          <a:xfrm>
            <a:off x="72972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93" name="content.1.title"/>
          <p:cNvSpPr/>
          <p:nvPr/>
        </p:nvSpPr>
        <p:spPr>
          <a:xfrm>
            <a:off x="882360" y="2049840"/>
            <a:ext cx="205452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折叠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94" name="content.1.content"/>
          <p:cNvSpPr/>
          <p:nvPr/>
        </p:nvSpPr>
        <p:spPr>
          <a:xfrm>
            <a:off x="882000" y="2511360"/>
            <a:ext cx="2082960" cy="2987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2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丰富作品的形式</a:t>
            </a:r>
            <a:endParaRPr lang="en-US" sz="12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2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增加作品的立体感</a:t>
            </a:r>
            <a:endParaRPr lang="en-US" sz="12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2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95" name="PlaceHolder 1"/>
          <p:cNvSpPr>
            <a:spLocks noGrp="1"/>
          </p:cNvSpPr>
          <p:nvPr>
            <p:ph type="title" idx="4294967295"/>
          </p:nvPr>
        </p:nvSpPr>
        <p:spPr>
          <a:xfrm>
            <a:off x="666000" y="608400"/>
            <a:ext cx="1096848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accent1"/>
                </a:solidFill>
                <a:latin typeface="微软雅黑"/>
                <a:ea typeface="微软雅黑"/>
              </a:rPr>
              <a:t>纸雕装裱和展示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96" name="content.1.subtitle"/>
          <p:cNvSpPr/>
          <p:nvPr/>
        </p:nvSpPr>
        <p:spPr>
          <a:xfrm>
            <a:off x="1277640" y="3993480"/>
            <a:ext cx="1457280" cy="735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4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增加保护性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97" name="content.1.title"/>
          <p:cNvSpPr/>
          <p:nvPr/>
        </p:nvSpPr>
        <p:spPr>
          <a:xfrm>
            <a:off x="1278360" y="298332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装裱作品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98" name="content.2.subtitle"/>
          <p:cNvSpPr/>
          <p:nvPr/>
        </p:nvSpPr>
        <p:spPr>
          <a:xfrm>
            <a:off x="9073080" y="3618720"/>
            <a:ext cx="1457280" cy="735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4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提升美观度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99" name="content.2.title"/>
          <p:cNvSpPr/>
          <p:nvPr/>
        </p:nvSpPr>
        <p:spPr>
          <a:xfrm>
            <a:off x="9072360" y="298332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装裱作品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00" name="content.3.subtitle"/>
          <p:cNvSpPr/>
          <p:nvPr/>
        </p:nvSpPr>
        <p:spPr>
          <a:xfrm>
            <a:off x="3876120" y="3778560"/>
            <a:ext cx="1457280" cy="735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4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让观众欣赏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01" name="content.3.title"/>
          <p:cNvSpPr/>
          <p:nvPr/>
        </p:nvSpPr>
        <p:spPr>
          <a:xfrm>
            <a:off x="3876840" y="298512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展示作品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02" name="content.4.subtitle"/>
          <p:cNvSpPr/>
          <p:nvPr/>
        </p:nvSpPr>
        <p:spPr>
          <a:xfrm>
            <a:off x="6474240" y="3694320"/>
            <a:ext cx="1457280" cy="735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4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让观众了解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03" name="content.4.title"/>
          <p:cNvSpPr/>
          <p:nvPr/>
        </p:nvSpPr>
        <p:spPr>
          <a:xfrm>
            <a:off x="6474960" y="298512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展示作品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2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https://d.book118.com/016152130050010103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WPS">
  <a:themeElements>
    <a:clrScheme name="WPS">
      <a:dk1>
        <a:srgbClr val="000000"/>
      </a:dk1>
      <a:lt1>
        <a:srgbClr val="FFFFFF"/>
      </a:lt1>
      <a:dk2>
        <a:srgbClr val="44546A"/>
      </a:dk2>
      <a:lt2>
        <a:srgbClr val="E7E6E6"/>
      </a:lt2>
      <a:accent1>
        <a:srgbClr val="4874CB"/>
      </a:accent1>
      <a:accent2>
        <a:srgbClr val="EE822F"/>
      </a:accent2>
      <a:accent3>
        <a:srgbClr val="F2BA02"/>
      </a:accent3>
      <a:accent4>
        <a:srgbClr val="75BD42"/>
      </a:accent4>
      <a:accent5>
        <a:srgbClr val="30C0B4"/>
      </a:accent5>
      <a:accent6>
        <a:srgbClr val="E54C5E"/>
      </a:accent6>
      <a:hlink>
        <a:srgbClr val="0026E5"/>
      </a:hlink>
      <a:folHlink>
        <a:srgbClr val="7E1FAD"/>
      </a:folHlink>
    </a:clrScheme>
    <a:fontScheme name="WPS">
      <a:majorFont>
        <a:latin typeface="Arial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>
      <a:fillStyleLst>
        <a:solidFill>
          <a:schemeClr val="phClr"/>
        </a:solidFill>
        <a:gradFill>
          <a:gsLst>
            <a:gs pos="0">
              <a:schemeClr val="phClr">
                <a:lumOff val="17500"/>
              </a:schemeClr>
            </a:gs>
            <a:gs pos="100000">
              <a:schemeClr val="phClr"/>
            </a:gs>
          </a:gsLst>
          <a:lin ang="2700000" scaled="0"/>
        </a:gradFill>
        <a:gradFill>
          <a:gsLst>
            <a:gs pos="0">
              <a:schemeClr val="phClr"/>
            </a:gs>
            <a:gs pos="100000">
              <a:schemeClr val="phClr"/>
            </a:gs>
          </a:gsLst>
          <a:lin ang="2700000" scaled="0"/>
        </a:gradFill>
      </a:fillStyleLst>
      <a:lnStyleLst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gradFill>
          <a:gsLst>
            <a:gs pos="0">
              <a:schemeClr val="phClr">
                <a:tint val="93000"/>
                <a:shade val="98000"/>
                <a:lumMod val="102000"/>
              </a:schemeClr>
            </a:gs>
            <a:gs pos="50000">
              <a:schemeClr val="phClr">
                <a:tint val="98000"/>
                <a:shade val="90000"/>
                <a:lumMod val="103000"/>
              </a:schemeClr>
            </a:gs>
            <a:gs pos="100000">
              <a:schemeClr val="phClr">
                <a:shade val="63000"/>
              </a:schemeClr>
            </a:gs>
          </a:gsLst>
          <a:lin ang="5400000" scaled="0"/>
        </a:gradFill>
      </a:bgFillStyleLst>
    </a:fmtScheme>
  </a:themeElements>
</a:theme>
</file>

<file path=ppt/theme/theme3.xml><?xml version="1.0" encoding="utf-8"?>
<a:theme xmlns:r="http://schemas.openxmlformats.org/officeDocument/2006/relationships" xmlns:a="http://schemas.openxmlformats.org/drawingml/2006/main" name="WPS">
  <a:themeElements>
    <a:clrScheme name="WPS">
      <a:dk1>
        <a:srgbClr val="000000"/>
      </a:dk1>
      <a:lt1>
        <a:srgbClr val="FFFFFF"/>
      </a:lt1>
      <a:dk2>
        <a:srgbClr val="44546A"/>
      </a:dk2>
      <a:lt2>
        <a:srgbClr val="E7E6E6"/>
      </a:lt2>
      <a:accent1>
        <a:srgbClr val="4874CB"/>
      </a:accent1>
      <a:accent2>
        <a:srgbClr val="EE822F"/>
      </a:accent2>
      <a:accent3>
        <a:srgbClr val="F2BA02"/>
      </a:accent3>
      <a:accent4>
        <a:srgbClr val="75BD42"/>
      </a:accent4>
      <a:accent5>
        <a:srgbClr val="30C0B4"/>
      </a:accent5>
      <a:accent6>
        <a:srgbClr val="E54C5E"/>
      </a:accent6>
      <a:hlink>
        <a:srgbClr val="0026E5"/>
      </a:hlink>
      <a:folHlink>
        <a:srgbClr val="7E1FAD"/>
      </a:folHlink>
    </a:clrScheme>
    <a:fontScheme name="WPS">
      <a:majorFont>
        <a:latin typeface="Arial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>
      <a:fillStyleLst>
        <a:solidFill>
          <a:schemeClr val="phClr"/>
        </a:solidFill>
        <a:gradFill>
          <a:gsLst>
            <a:gs pos="0">
              <a:schemeClr val="phClr">
                <a:lumOff val="17500"/>
              </a:schemeClr>
            </a:gs>
            <a:gs pos="100000">
              <a:schemeClr val="phClr"/>
            </a:gs>
          </a:gsLst>
          <a:lin ang="2700000" scaled="0"/>
        </a:gradFill>
        <a:gradFill>
          <a:gsLst>
            <a:gs pos="0">
              <a:schemeClr val="phClr"/>
            </a:gs>
            <a:gs pos="100000">
              <a:schemeClr val="phClr"/>
            </a:gs>
          </a:gsLst>
          <a:lin ang="2700000" scaled="0"/>
        </a:gradFill>
      </a:fillStyleLst>
      <a:lnStyleLst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gradFill>
          <a:gsLst>
            <a:gs pos="0">
              <a:schemeClr val="phClr">
                <a:tint val="93000"/>
                <a:shade val="98000"/>
                <a:lumMod val="102000"/>
              </a:schemeClr>
            </a:gs>
            <a:gs pos="50000">
              <a:schemeClr val="phClr">
                <a:tint val="98000"/>
                <a:shade val="90000"/>
                <a:lumMod val="103000"/>
              </a:schemeClr>
            </a:gs>
            <a:gs pos="100000">
              <a:schemeClr val="phClr">
                <a:shade val="63000"/>
              </a:schemeClr>
            </a:gs>
          </a:gsLst>
          <a:lin ang="5400000" scaled="0"/>
        </a:gradFill>
      </a:bgFillStyleLst>
    </a:fmtScheme>
  </a:themeElements>
</a:theme>
</file>

<file path=ppt/theme/theme4.xml><?xml version="1.0" encoding="utf-8"?>
<a:theme xmlns:r="http://schemas.openxmlformats.org/officeDocument/2006/relationships" xmlns:a="http://schemas.openxmlformats.org/drawingml/2006/main" name="Office Theme">
  <a:themeElements>
    <a:clrScheme name="LibreOffice">
      <a:dk1>
        <a:srgbClr val="000000"/>
      </a:dk1>
      <a:lt1>
        <a:srgbClr val="FFFFFF"/>
      </a:lt1>
      <a:dk2>
        <a:srgbClr val="000000"/>
      </a:dk2>
      <a:lt2>
        <a:srgbClr val="FFFFFF"/>
      </a:lt2>
      <a:accent1>
        <a:srgbClr val="18A303"/>
      </a:accent1>
      <a:accent2>
        <a:srgbClr val="0369A3"/>
      </a:accent2>
      <a:accent3>
        <a:srgbClr val="A33E03"/>
      </a:accent3>
      <a:accent4>
        <a:srgbClr val="8E03A3"/>
      </a:accent4>
      <a:accent5>
        <a:srgbClr val="C99C00"/>
      </a:accent5>
      <a:accent6>
        <a:srgbClr val="C9211E"/>
      </a:accent6>
      <a:hlink>
        <a:srgbClr val="0000EE"/>
      </a:hlink>
      <a:folHlink>
        <a:srgbClr val="551A8B"/>
      </a:folHlink>
    </a:clrScheme>
    <a:fontScheme name="Office">
      <a:majorFont>
        <a:latin typeface="Arial"/>
        <a:ea typeface="DejaVu Sans"/>
        <a:cs typeface="DejaVu Sans"/>
      </a:majorFont>
      <a:minorFont>
        <a:latin typeface="Arial"/>
        <a:ea typeface="DejaVu Sans"/>
        <a:cs typeface="DejaVu Sans"/>
      </a:minorFont>
    </a:fontScheme>
    <a:fmtScheme>
      <a:fillStyleLst>
        <a:solidFill>
          <a:schemeClr val="phClr"/>
        </a:solidFill>
        <a:solidFill>
          <a:schemeClr val="phClr"/>
        </a:solidFill>
        <a:solidFill>
          <a:schemeClr val="phClr"/>
        </a:solidFill>
      </a:fillStyleLst>
      <a:lnStyleLst>
        <a:ln w="6350" cap="flat" cmpd="sng" algn="ctr">
          <a:prstDash val="solid"/>
          <a:miter/>
        </a:ln>
        <a:ln w="6350" cap="flat" cmpd="sng" algn="ctr">
          <a:prstDash val="solid"/>
          <a:miter/>
        </a:ln>
        <a:ln w="6350" cap="flat" cmpd="sng" algn="ctr">
          <a:prstDash val="solid"/>
          <a:miter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/>
        </a:solidFill>
        <a:solidFill>
          <a:schemeClr val="phClr"/>
        </a:soli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121</Paragraphs>
  <Slides>21</Slides>
  <Notes>7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7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21</vt:i4>
      </vt:variant>
    </vt:vector>
  </HeadingPairs>
  <TitlesOfParts>
    <vt:vector baseType="lpstr" size="29">
      <vt:lpstr>Arial</vt:lpstr>
      <vt:lpstr>Calibri</vt:lpstr>
      <vt:lpstr>微软雅黑</vt:lpstr>
      <vt:lpstr>Times New Roman</vt:lpstr>
      <vt:lpstr>Wingdings</vt:lpstr>
      <vt:lpstr>Symbol</vt:lpstr>
      <vt:lpstr>DejaVu Sans</vt:lpstr>
      <vt:lpstr>Office Theme</vt:lpstr>
      <vt:lpstr>制作纸雕技巧</vt:lpstr>
      <vt:lpstr>目录</vt:lpstr>
      <vt:lpstr>第1章 制作纸雕技巧简介</vt:lpstr>
      <vt:lpstr>纸雕的起源</vt:lpstr>
      <vt:lpstr>纸雕的工具与材料</vt:lpstr>
      <vt:lpstr>纸雕的技术要点</vt:lpstr>
      <vt:lpstr>纸雕的应用领域</vt:lpstr>
      <vt:lpstr> </vt:lpstr>
      <vt:lpstr>第2章 纸雕设计与规划</vt:lpstr>
      <vt:lpstr>纸雕设计的基本原则</vt:lpstr>
      <vt:lpstr>纸雕构图与比例</vt:lpstr>
      <vt:lpstr>纸雕样稿制作</vt:lpstr>
      <vt:lpstr> </vt:lpstr>
      <vt:lpstr>纸雕设计软件应用</vt:lpstr>
      <vt:lpstr>结尾</vt:lpstr>
      <vt:lpstr>第3章 纸雕切割与雕刻技法</vt:lpstr>
      <vt:lpstr>纸雕切割技巧</vt:lpstr>
      <vt:lpstr> </vt:lpstr>
      <vt:lpstr>纸雕折叠和叠加</vt:lpstr>
      <vt:lpstr>纸雕装裱和展示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2024-09-28T12:03:45.596</cp:lastPrinted>
  <dcterms:created xsi:type="dcterms:W3CDTF">2024-09-28T04:03:45Z</dcterms:created>
  <dcterms:modified xsi:type="dcterms:W3CDTF">2024-09-28T04:03:47Z</dcterms:modified>
</cp:coreProperties>
</file>