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654E604-32C7-4007-B994-2762A788D25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C0F22-B084-42CD-9171-7C6C3FB04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40236-D42D-4666-BFD1-1EFC1FB12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DEA19-935C-4D1F-AC80-118ED007F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83B26-F494-471E-837B-1102E8CC2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E97473-CC65-4B13-B807-8E883B8B8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AD91DE-E65E-4427-8A9A-E6498E4DC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AE0111-0112-45FF-8EAA-02E3B9FA9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269A23-9FAA-4171-8DBC-6F5BA8E56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5817B-605C-4D04-97EF-2BE014AB2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C26BB-F54A-4706-AE33-2C33AB4C3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1003F-CC23-44BB-B86B-1E7B031EB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2F7E1E5-4F15-457F-9665-B237C9A1568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819B07C-4CBD-49D5-AE4E-B78F56A3008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52222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企业礼仪礼纸培训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企业礼仪的基本原则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企业礼仪的应用场景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企业礼仪的应急处理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企业礼仪的跟进与改进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企业礼仪是指在商业场合中，员工应该遵循的一系列行为准则，包括言行举止、仪容仪表等方面。良好的企业礼仪能够展现出公司的专业度和形象，对于建立商业关系至关重要。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良好的企业礼仪可以增加职场竞争力，提升个人形象，促进商务合作关系的建立。员工的专业素养和修养，也往往可以通过细节表现出来。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规范会议的准备与进行方式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会议礼仪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涉及商务社交和客户拜访等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商务交往礼仪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准确表达和有效沟通的重要性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商务沟通礼仪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企业礼仪的文化差异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不同国家的商务礼仪习惯不同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国际企业礼仪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不同地区之间的礼仪风俗差异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地域文化差异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如何在不同文化背景下展现尊重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跨文化交流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提升职场竞争力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彰显企业形象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建立良好人际关系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尊重他人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尊重是企业礼仪的基本原则，要尊重同事、客户和领导。只有相互尊重，团队合作才能更加和谐顺畅。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注意礼貌用语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用语礼貌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表达感激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谢谢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认错态度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对不起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言行举止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谈吐得体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不失礼貌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态度端正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礼貌待人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不以貌取人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保持仪表端庄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外表形象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穿着整洁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仪态端庄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遵守规定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守纪律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遵守公司规定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不私自离开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尊重会议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不迟到不早退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准时出席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企业礼仪的基本原则是企业文化的重要组成部分，尊重他人、注意礼貌用语、保持仪表端庄以及遵守规定是每位员工都应该遵循的行为准则。只有做到这些，才能建立良好的工作环境和人际关系。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企业礼仪的应用场景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商务拜访礼仪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在商务拜访中，要注意礼貌形象，礼品的选择要得体，不要过于昂贵。建议提前了解对方文化背景，以便更好地展示尊重和友好。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重要会议礼仪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不要迟到，尊重他人时间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准时到场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着装得体，符合会议氛围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注意服装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不可打断他人发言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注意言行举止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尊重组织者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遵守活动安排，不私自离开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对组织者的工作尽力配合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与同事交流时保持礼貌待人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不涉及敏感话题或争议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公司活动礼仪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积极参与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融入活动氛围，展现团队精神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遵守活动规定，不违反行为规范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商务邮件礼仪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避免冗长，重点明确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简洁明了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礼貌用语，不失尊重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语气客气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避免口头用语，正式用词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注意用词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企业礼仪的应用场景多种多样，每个场合都需要遵循不同的礼仪规范，以展现自己的专业素质和社交能力。通过细致的礼仪培训和实践，可以提高企业员工的形象和信誉，促进良好的沟通与合作关系。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企业礼仪的应急处理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人际关系处理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在企业中遇到人际冲突时，要保持冷静，不要过于情绪化。尽量站在对方的角度思考问题，寻找解决方案，避免情绪化冲突的发生。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https://d.book118.com/016152222012010104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23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企业礼仪礼纸培训</vt:lpstr>
      <vt:lpstr>目录</vt:lpstr>
      <vt:lpstr>第1章 企业礼仪概述</vt:lpstr>
      <vt:lpstr>企业礼仪的定义</vt:lpstr>
      <vt:lpstr> </vt:lpstr>
      <vt:lpstr>企业礼仪的种类</vt:lpstr>
      <vt:lpstr>企业礼仪的文化差异</vt:lpstr>
      <vt:lpstr>企业礼仪的重要性</vt:lpstr>
      <vt:lpstr>第2章 企业礼仪的基本原则</vt:lpstr>
      <vt:lpstr> </vt:lpstr>
      <vt:lpstr>注意礼貌用语</vt:lpstr>
      <vt:lpstr>保持仪表端庄</vt:lpstr>
      <vt:lpstr>遵守规定</vt:lpstr>
      <vt:lpstr>总结</vt:lpstr>
      <vt:lpstr>第3章 企业礼仪的应用场景</vt:lpstr>
      <vt:lpstr> </vt:lpstr>
      <vt:lpstr>重要会议礼仪</vt:lpstr>
      <vt:lpstr>公司活动礼仪</vt:lpstr>
      <vt:lpstr>商务邮件礼仪</vt:lpstr>
      <vt:lpstr>总结</vt:lpstr>
      <vt:lpstr>第4章 企业礼仪的应急处理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2024-09-29T14:24:29.072</cp:lastPrinted>
  <dcterms:created xsi:type="dcterms:W3CDTF">2024-09-29T06:24:29Z</dcterms:created>
  <dcterms:modified xsi:type="dcterms:W3CDTF">2024-09-29T06:24:31Z</dcterms:modified>
</cp:coreProperties>
</file>