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7DFC6-83AA-4EDE-B31E-319143134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7DB86-8631-426F-9703-7D653E105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3C0D8-77EF-4D00-B644-66D57F96E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D58AF-BD9E-4DD7-B0C1-407E36E68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C18DB4-8652-4EEA-AA3C-B48A30CFA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49DBA1-9F8D-4B23-847C-8FC1FAFE0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F14EC0-207B-4EE2-8A49-AD9107D01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2746F-582E-4880-AE5F-B5EB2655B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8301D-0252-442B-8324-F73CB7E8F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0430A-776C-4DB1-9384-D152781C3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19F5D-E8B7-44F9-B434-485C2EE09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5224110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急性上呼吸道感染浅论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急性上呼吸道感染概述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急性上呼吸道感染的治疗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急性上呼吸道感染的并发症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急性上呼吸道感染的预防与护理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急性上呼吸道感染的研究进展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急性上呼吸道感染概述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78" b="12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急性上呼吸道感染是指由病毒或细菌引起的鼻、喉、咽、支气管等呼吸道的感染。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根据感染部位的不同，急性上呼吸道感染可分为普通感冒、喉炎、扁桃体炎和咽峡炎等类型。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急性上呼吸道感染主要由病毒和细菌感染引起，常见的病毒有流感病毒、呼吸道合胞病毒等，常见的细菌有链球菌、葡萄球菌等。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急性上呼吸道感染的发病机制主要与机体免疫力下降、呼吸道黏膜受损等因素有关。当机体免疫力下降时，细菌和病毒容易侵入呼吸道并繁殖，引发感染。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00" r="2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急性上呼吸道感染的常见症状包括发热、咳嗽、流涕、打喷嚏、喉咙痛等。根据感染部位和病原体类型的不同，症状的严重程度和表现形式也会有所不同。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急性上呼吸道感染的诊断主要依据临床症状和体征，以及必要的实验室检查，如血常规、痰培养等。医生会根据患者的具体情况进行综合评估，以确定诊断和治疗方案。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急性上呼吸道感染的治疗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针对细菌性感染，选择适当的抗生素进行治疗，如青霉素、头孢菌素等。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抗生素治疗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用于缓解发热和疼痛，如对乙酰氨基酚、布洛芬等。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解热镇痛药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用于缓解咳嗽症状，如右美沙芬、可待因等。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镇咳药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用于促进痰液排出，如氨溴索、乙酰半胱氨酸等。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祛痰药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保证充足的休息时间，有助于身体恢复。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蒸汽吸入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物理降温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采用冰敷、温水擦浴等方法降温。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保持充足的水分摄入，有助于稀释痰液和促进排痰。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通过蒸汽吸入来缓解鼻塞和咳嗽症状。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14" r="11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接种流感疫苗，预防流感病毒感染。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通过合理饮食、适量运动等方式增强免疫力。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避免接触患者或感染源，特别是在公共场所要注意个人防护。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避免接触感染源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保持良好的呼吸道卫生习惯，如勤洗手、戴口罩等。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呼吸道卫生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急性上呼吸道感染的并发症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https://d.book118.com/016152241103010035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2024-09-05T04:35:30.495</cp:lastPrinted>
  <dcterms:created xsi:type="dcterms:W3CDTF">2024-09-04T20:35:30Z</dcterms:created>
  <dcterms:modified xsi:type="dcterms:W3CDTF">2024-09-04T20:35:32Z</dcterms:modified>
</cp:coreProperties>
</file>