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2945C-E612-4DA0-80DC-4895B06B6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19743-0C5C-4559-BE6D-F33A42A97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EAD9B-CF7D-4BC8-B56B-D87D99845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63C2A-6189-4DF6-9343-21A444BE0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EF5A1-C3E2-4E24-8384-4F61E4C4D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8CA91-FED0-48DD-A04A-4FCE32CC1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23430-46F5-4FBF-9423-7A53912FF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BEFC8-DB6F-4775-8D77-FA15271D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B0CF4-566D-4766-8F62-260BA2433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30EA8-FE0A-45A1-9355-DABF53F65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6D3C4-2B75-4A35-AE0D-6BE862E0F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759" r:id="rId2"/>
    <p:sldLayoutId id="2147488760" r:id="rId3"/>
    <p:sldLayoutId id="2147488761" r:id="rId4"/>
    <p:sldLayoutId id="2147488762" r:id="rId5"/>
    <p:sldLayoutId id="2147488763" r:id="rId6"/>
    <p:sldLayoutId id="2147488764" r:id="rId7"/>
    <p:sldLayoutId id="2147488765" r:id="rId8"/>
    <p:sldLayoutId id="2147488766" r:id="rId9"/>
    <p:sldLayoutId id="2147488767" r:id="rId10"/>
    <p:sldLayoutId id="214748876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542410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采伐作业设计PPT课件大纲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PPT,a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采伐作业设计概述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采伐作业前的调查与评估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采伐作业设计的技术方案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采伐作业设计的组织实施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采伐作业设计的保障措施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采伐作业设计概述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采伐作业的定义和目的</a:t>
            </a:r>
            <a:endParaRPr lang="zh-CN" altLang="en-US"/>
          </a:p>
        </p:txBody>
      </p:sp>
      <p:sp>
        <p:nvSpPr>
          <p:cNvPr id="10489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采伐作业：指对森林进行有计划、有目的的砍伐和清理活动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定义：采伐作业是森林经营管理的重要环节，旨在实现森林资源的可持续利用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目的：采伐作业的目的是为了获取木材、改善林分结构、促进森林更新和保护生态环境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意义：采伐作业是森林生态系统的重要组成部分，对森林生态系统的稳定和可持续发展具有重要意义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采伐作业设计的原则和要求</a:t>
            </a:r>
            <a:endParaRPr lang="zh-CN" altLang="en-US"/>
          </a:p>
        </p:txBody>
      </p:sp>
      <p:sp>
        <p:nvSpPr>
          <p:cNvPr id="104900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遵循生态原则：保护森林资源，维护生态平衡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遵循经济原则：合理利用资源，提高经济效益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遵循安全原则：确保作业安全，防止事故发生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遵循技术原则：采用先进技术，提高作业效率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遵循法规原则：遵守相关法律法规，确保合法合规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遵循环保原则：减少环境污染，保护生态环境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采伐作业设计的流程和内容</a:t>
            </a:r>
            <a:endParaRPr lang="zh-CN" altLang="en-US"/>
          </a:p>
        </p:txBody>
      </p:sp>
      <p:sp>
        <p:nvSpPr>
          <p:cNvPr id="104907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采伐作业设计注意事项：包括环境保护、生态平衡、资源利用、法律法规等方面的要求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6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采伐作业设计案例分析：通过实际案例，分析采伐作业设计的具体应用和效果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0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2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采伐作业设计概述：介绍采伐作业设计的目的、意义和重要性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6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采伐作业设计流程：包括前期准备、现场调查、方案制定、方案审批、实施准备、实施过程、验收等环节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2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4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采伐作业设计内容：包括采伐方式、采伐强度、采伐季节、采伐顺序、采伐方法、采伐工具、采伐安全措施等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6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采伐作业前的调查与评估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调查目的、范围和方法</a:t>
            </a:r>
            <a:endParaRPr lang="zh-CN" altLang="en-US"/>
          </a:p>
        </p:txBody>
      </p:sp>
      <p:sp>
        <p:nvSpPr>
          <p:cNvPr id="10491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调查目的：了解采伐作业区的地形、地貌、植被、土壤、水文等自然条件，为采伐作业设计提供依据。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调查范围：包括采伐作业区及周边地区，了解采伐作业对周边环境的影响。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调查方法：采用实地调查、遥感监测、地理信息系统等技术手段，获取采伐作业区的详细信息。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调查内容：包括采伐作业区的地形地貌、植被类型、土壤类型、水文条件、生态环境等。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林木资源调查</a:t>
            </a:r>
            <a:endParaRPr lang="zh-CN" altLang="en-US"/>
          </a:p>
        </p:txBody>
      </p:sp>
      <p:sp>
        <p:nvSpPr>
          <p:cNvPr id="104923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目的：了解林木资源的种类、数量、分布、生长状况等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方法：实地调查、遥感监测、数据统计等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内容：树种、树龄、树高、胸径、生长量、病虫害等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结果：形成林木资源调查报告，为采伐作业提供依据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森林环境调查</a:t>
            </a:r>
            <a:endParaRPr lang="zh-CN" altLang="en-US"/>
          </a:p>
        </p:txBody>
      </p:sp>
      <p:sp>
        <p:nvSpPr>
          <p:cNvPr id="104929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调查目的：了解森林资源状况，为采伐作业提供依据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调查结果：形成森林资源调查报告，为采伐作业设计提供依据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调查方法：采用实地调查、遥感监测、无人机航拍等手段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调查内容：包括森林面积、树种、林龄、林分密度、林分结构等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采伐作业的经济、社会和环境影响评估</a:t>
            </a:r>
            <a:endParaRPr lang="zh-CN" altLang="en-US"/>
          </a:p>
        </p:txBody>
      </p:sp>
      <p:sp>
        <p:nvSpPr>
          <p:cNvPr id="10493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环境影响：采伐作业对当地生态环境的影响，包括森林生态系统、生物多样性等方面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经济影响：采伐作业对当地经济的影响，包括就业、收入、税收等方面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社会影响：采伐作业对当地社会结构的影响，包括人口流动、社区发展等方面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综合评估：综合考虑经济、社会和环境影响，制定合理的采伐作业方案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采伐作业设计的技术方案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采伐方式的选择与确定</a:t>
            </a:r>
            <a:endParaRPr lang="zh-CN" altLang="en-US"/>
          </a:p>
        </p:txBody>
      </p:sp>
      <p:sp>
        <p:nvSpPr>
          <p:cNvPr id="10494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采伐方式：包括人工采伐、机械采伐、联合采伐等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采伐工具：包括斧头、锯子、电锯、油锯等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采伐技术：包括伐木、修枝、剥皮、截断等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9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采伐原则：包括安全、环保、高效、经济等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集材方式的选择与确定</a:t>
            </a:r>
            <a:endParaRPr lang="zh-CN" altLang="en-US"/>
          </a:p>
        </p:txBody>
      </p:sp>
      <p:sp>
        <p:nvSpPr>
          <p:cNvPr id="104953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集材方式的分类：人工集材、机械集材、联合集材等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3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集材方式的选择依据：地形、树种、林分状况、作业条件等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4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集材方式的确定方法：实地调查、数据分析、专家咨询等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5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集材方式的优化：提高效率、降低成本、保护环境等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伐木、打枝和造材方案</a:t>
            </a:r>
            <a:endParaRPr lang="zh-CN" altLang="en-US"/>
          </a:p>
        </p:txBody>
      </p:sp>
      <p:sp>
        <p:nvSpPr>
          <p:cNvPr id="10495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伐木方案：选择合适的伐木工具和方法，如电锯、油锯等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打枝方案：选择合适的打枝工具和方法，如电锯、油锯等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造材方案：选择合适的造材工具和方法，如电锯、油锯等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安全措施：确保伐木、打枝和造材过程中的安全，如佩戴安全帽、手套等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https://d.book118.com/016154241022010031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采伐作业设计PPT课件大纲</vt:lpstr>
      <vt:lpstr>目录</vt:lpstr>
      <vt:lpstr>单击添加章节标题</vt:lpstr>
      <vt:lpstr>采伐作业设计概述</vt:lpstr>
      <vt:lpstr>采伐作业的定义和目的</vt:lpstr>
      <vt:lpstr>采伐作业设计的原则和要求</vt:lpstr>
      <vt:lpstr>采伐作业设计的流程和内容</vt:lpstr>
      <vt:lpstr>采伐作业前的调查与评估</vt:lpstr>
      <vt:lpstr>调查目的、范围和方法</vt:lpstr>
      <vt:lpstr>林木资源调查</vt:lpstr>
      <vt:lpstr>森林环境调查</vt:lpstr>
      <vt:lpstr>采伐作业的经济、社会和环境影响评估</vt:lpstr>
      <vt:lpstr>采伐作业设计的技术方案</vt:lpstr>
      <vt:lpstr>采伐方式的选择与确定</vt:lpstr>
      <vt:lpstr>集材方式的选择与确定</vt:lpstr>
      <vt:lpstr>伐木、打枝和造材方案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2024-08-29T12:22:36.083</cp:lastPrinted>
  <dcterms:created xsi:type="dcterms:W3CDTF">2024-08-29T04:22:36Z</dcterms:created>
  <dcterms:modified xsi:type="dcterms:W3CDTF">2024-08-29T04:22:38Z</dcterms:modified>
</cp:coreProperties>
</file>