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4C30DE-CD65-4D53-A35C-B5923B1EA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9F4AF-1C74-4BDD-863B-D40CD0AA7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546592-31BA-4605-A677-670C31B9F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CCFCAD-45D0-401F-9B01-63EC865BC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D41D8F-B8B2-42B0-9260-A4B77AF8AE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D78A4F-69EE-48E5-8565-BFEC6C3A67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4C1F83-60E7-4A5A-9965-FEE243FEB0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21998-8F38-41AD-A985-D020999883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28840-44A8-47F7-82F8-07F384873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C7115F-48F3-4DF9-96D3-C8D3D1788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4936B-9CC1-4236-B37C-675A9C38E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55221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心理危机评估的职业前景和发展机会</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心理危机评估概述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心理危机评估职业前景分析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心理危机评估发展机会探讨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82" b="189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随着社会压力增加，心理危机日益普遍。专业的心理危机评估对于预防和干预心理危机至关重要。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心理危机评估作为心理健康领域的重要组成部分，对于促进个体和社会的心理健康发展具有重要意义。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推动心理健康发展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应对社会心理危机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职业前景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探讨心理危机评估领域的职业前景，包括专业需求、就业机会和薪资水平等方面。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发展机会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分析心理危机评估领域的发展机会，包括专业培训、学术研究和实践经验等方面。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心理危机评估概述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心理危机评估是一种专业性的评估过程，旨在确定个体在面临心理危机时的风险、需求及资源，以便提供及时、有效的干预和支持。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心理危机评估具有紧迫性、复杂性、个体差异性及多学科协作性等特点。它要求评估者具备专业的心理学知识和危机干预技能，能够在短时间内对危机个体进行全面的评估，并制定相应的干预计划。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心理危机评估对于预防和减轻心理危机对个体的负面影响具有重要意义。通过及时的评估，可以识别出危机个体的需求和风险，为其提供个性化的支持和干预，降低危机事件的发生率和严重程度。</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评估广泛应用于心理咨询、心理治疗、精神医学、社会工作等领域。在心理咨询和治疗中，心理危机评估可以帮助咨询师和治疗师更好地了解来访者的状况和需求，制定个性化的治疗方案。在精神医学领域，心理危机评估可以作为诊断和治疗的重要依据。在社会工作中，心理危机评估可以为社区、学校、企业等提供有针对性的心理支持和干预服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心理危机评估职业前景分析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随着社会压力增加，心理危机事件频发，对心理危机评估师的需求呈上升趋势。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专业化趋势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心理危机评估逐渐成为一个专业化的领域，需要具备专业知识和技能的评估师。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多元化服务需求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不同人群和场景对心理危机评估的需求多样化，如企业、学校、社区等。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目前心理危机评估师的数量相对较少，无法满足日益增长的市场需求。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从业人员数量不足</a:t>
            </a:r>
          </a:p>
        </p:txBody>
      </p:sp>
      <p:pic>
        <p:nvPicPr>
          <p:cNvPr id="5" name="Picture 5"/>
          <p:cNvPicPr>
            <a:picLocks noChangeAspect="1"/>
          </p:cNvPicPr>
          <p:nvPr/>
        </p:nvPicPr>
        <p:blipFill>
          <a:blip r:embed="rId2"/>
          <a:srcRect l="8083" r="8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部分从业人员缺乏系统的专业培训和经验，导致服务质量参差不齐。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专业素养参差不齐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未来几年，心理危机评估师的人才缺口将持续扩大，为更多有志于从事该领域的人提供机会。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人才缺口大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从业人员现状及缺口分析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心理危机评估师通常享有较高的薪资待遇，尤其是在一线城市和大型机构。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薪资待遇优厚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随着经验和专业知识的积累，心理危机评估师可以逐步晋升至更高级别的职位，如团队负责人、项目负责人等。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晋升空间广阔</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除了传统的晋升路径外，心理危机评估师还可以通过不断学习和进修，拓展自己的专业领域和技能范围，实现多元化发展。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多元化发展路径</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薪资待遇及晋升空间探讨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https://d.book118.com/016155221115010042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2024-09-09T22:35:14.818</cp:lastPrinted>
  <dcterms:created xsi:type="dcterms:W3CDTF">2024-09-09T14:35:14Z</dcterms:created>
  <dcterms:modified xsi:type="dcterms:W3CDTF">2024-09-09T14:35:16Z</dcterms:modified>
</cp:coreProperties>
</file>