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80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0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905E1-A98D-48CB-9D6E-F6124FB6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B86EA-FD8E-4287-A339-D7594340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21C6-FC14-484D-B8BD-6D8EC8F08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0ED02-8838-423A-91D1-AF8F8F7F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2E149-2850-4F46-AB1B-56A0E224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BB282-AC13-4CEE-930F-8404C52D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EB8BA-4C52-483E-A77A-974C4C9C1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91906-F7E0-4DC9-B664-E93E2FA6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3E30F-AB3B-4A7D-AA3B-1F6C8F75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23DCC-4D17-42A5-97AE-AC19D8C76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DE16D-EFE2-45EE-9D0C-5BC91C6E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795" r:id="rId2"/>
    <p:sldLayoutId id="2147500796" r:id="rId3"/>
    <p:sldLayoutId id="2147500797" r:id="rId4"/>
    <p:sldLayoutId id="2147500798" r:id="rId5"/>
    <p:sldLayoutId id="2147500799" r:id="rId6"/>
    <p:sldLayoutId id="2147500800" r:id="rId7"/>
    <p:sldLayoutId id="2147500801" r:id="rId8"/>
    <p:sldLayoutId id="2147500802" r:id="rId9"/>
    <p:sldLayoutId id="2147500803" r:id="rId10"/>
    <p:sldLayoutId id="21475008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0145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产品功能特点及迭代规划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506678" y="15569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75996" y="16176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36783" y="16176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506678" y="276432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75996" y="282501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36783" y="282501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产品功能特点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506678" y="3971727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75996" y="4032415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36783" y="4032415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产品迭代规划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506678" y="5179699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75996" y="5240387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36783" y="5240387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https://d.book118.com/016200145140010035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产品功能特点及迭代规划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2024-09-05T11:56:01.335</cp:lastPrinted>
  <dcterms:created xsi:type="dcterms:W3CDTF">2024-09-05T03:56:01Z</dcterms:created>
  <dcterms:modified xsi:type="dcterms:W3CDTF">2024-09-05T03:56:03Z</dcterms:modified>
</cp:coreProperties>
</file>