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A396B-7488-4641-BBE7-181773DD6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F253E-6935-4A08-A08F-408F1A7A5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43449-4451-4130-889B-77D20FBA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45627-C823-4DA4-92FB-68A269999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FBC08E-4E35-48AA-ABD8-B7A234D57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34513-4BF4-41AF-A32B-E04E8BF17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5D5B4-3036-4FE2-8700-957510935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CA8E0-D64F-44A3-8EEE-7FF3D90DA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019A9-6B31-4233-9F1F-05CD46B4A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B94C3-5243-4642-8767-68185BB62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00E8F-E4EE-4C62-A4AE-82E541D51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02023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质量管理的绩效评估与考核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质量管理绩效评估指标体系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质量管理绩效考核方法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质量管理绩效评估与考核实施步骤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质量管理绩效评估与考核的挑战与对策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质量管理绩效评估与考核的实践案例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通过评估质量管理体系的有效性和效率，确保其与组织战略和目标保持一致，进而提升组织整体绩效。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通过对质量管理绩效的定期评估，识别改进机会并采取相应措施，推动组织持续改进。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299" r="629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关注顾客需求和反馈，以顾客满意为重要指标，不断优化产品和服务质量。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增强顾客满意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质量管理体系运行情况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包括质量方针、目标、组织结构、资源、过程管理等方面的执行情况。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产品质量控制情况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包括产品检验、不合格品处理、纠正预防措施等方面的实施情况。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顾客满意度调查结果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反映顾客对产品和服务质量的评价，以及顾客需求和期望的满足程度。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持续改进和创新情况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展示组织在质量管理方面的改进和创新成果，如新技术应用、流程优化等。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相关方反馈和投诉处理情况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涉及供应商、合作伙伴、监管机构等相关方的反馈和投诉处理结果。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质量管理绩效评估指标体系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合格率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衡量产品符合质量标准要求的比例，反映产品质量水平。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退货率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客户因质量问题退货的比例，体现产品在市场上的表现。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返修率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产品售出后需要返修的比例，反映产品质量的稳定性和可靠性。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产品质量指标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衡量过程满足质量要求的程度，反映过程的稳定性和一致性。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过程能力指数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生产过程中出现缺陷的比例，体现过程控制的有效性。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首次检验即合格的产品比例，反映生产过程的效率和质量水平。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一次交验合格率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过程质量指标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客户流失率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因质量问题导致客户流失的比例，体现客户对产品或服务的忠诚度。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客户满意度调查得分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通过定期的客户满意度调查，了解客户对产品或服务的满意程度。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客户投诉的数量与总交易量的比例，反映客户对产品或服务的不满程度。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准时交货率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供应商按照合同规定时间交货的比例，体现供应商的交货能力和信誉。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供应商审核得分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通过对供应商进行定期审核评估，了解供应商的质量管理体系和持续改进能力。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来料合格率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供应商提供的产品中合格品的比例，反映供应商的产品质量水平。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供应商质量指标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质量管理绩效考核方法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根据组织战略和部门目标，设定明确、可衡量的质量管理目标。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将整体目标分解为各部门、各岗位的具体目标，形成目标体系。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通过制定实施计划和监控措施，确保目标得以实现。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目标实施与监控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对目标完成情况进行评估，提供反馈并调整目标。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目标评估与反馈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识别与质量管理密切相关的关键绩效指标，如产品合格率、客户投诉率等。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指标量化与标准化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将关键绩效指标进行量化和标准化处理，便于比较和评估。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定期收集关键绩效指标数据，进行分析和趋势预测。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根据数据分析结果，制定改进措施并跟踪实施效果。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4884" r="488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关注质量成本、质量收益等财务指标，衡量质量管理的经济效益。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财务维度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关注客户满意度、客户忠诚度等指标，衡量质量管理对客户价值的影响。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客户维度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关注过程效率、过程稳定性等指标，衡量质量管理对内部流程的优化效果。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内部流程维度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关注员工技能提升、组织创新能力等指标，衡量质量管理对组织长期发展的贡献。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学习与成长维度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从上级、下级、同事、客户等多个角度收集对质量管理的评估意见。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评估内容全面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涵盖目标完成情况、团队协作、创新能力、客户满意度等多个方面。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匿名性与保密性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确保评估过程的匿名性和保密性，提高评估结果的客观性和真实性。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将评估结果进行反馈，制定个人和组织层面的改进措施并跟踪实施效果。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https://d.book118.com/016202023122010043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2024-09-11T11:34:07.533</cp:lastPrinted>
  <dcterms:created xsi:type="dcterms:W3CDTF">2024-09-11T03:34:07Z</dcterms:created>
  <dcterms:modified xsi:type="dcterms:W3CDTF">2024-09-11T03:34:09Z</dcterms:modified>
</cp:coreProperties>
</file>