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7306B-F003-4301-85AB-743048CFA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AA0D1-DDFE-4D03-AB91-72B3C7770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EA8B4-E96C-4B62-B0B0-873714E3E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AD1AD-1D5B-4492-9455-3AF4C69FB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B0EF1F-280F-4462-BA7A-3829CD3BA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8E83F-6E51-45DF-91E7-F76A1EB16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A63888-299E-445E-AF15-427F6B8F6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B6C2B-E439-41F1-97EA-0DD63FF3D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CD592-D5A8-4625-B893-A8BCAF852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D925C-DFE0-4176-9C07-1A85751CC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5AEC1-967E-415C-A1B9-F476C57E3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02125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开题答辩PPT模版\n## 1.护理开题答辩概述及重要性\n### 1.1护理开题答辩的定义与目的\n### 1.2护理开题答辩在护理研究中的地位\n### 1.3护理开题答辩对护理专业发展的影响\n## 2.护理开题答辩的准备过程\n### 2.1选题与文献综述的撰写\n### 2.2研究设计与方法的确定\n### 2.3实验方案与数据的收集\n## 3.护理开题答辩的主要内容\n### 3.1研究背景与意义的阐述\n### 3.2研究目标与假设的明确\n### 3.3研究方法与实验设计的详细说明\n## 4.护理开题答辩的演讲技巧\n### 4.1演讲稿的准备与梳理\n### 4.2PPT的设计与制作\n### 4.3现场演讲与答辩的策略\n## 5.护理开题答辩的案例分析\n### 5.1成功的护理开题答辩案例分析\n### 5.2护理开题答辩中常见的问题及解决方案\n### 5.3提高护理开题答辩成功率的关键因素\n## 6.护理开题答辩后的工作与反思\n### 6.1开题答辩后的研究实施与进度管理\n### 6.2开题答辩后的论文撰写与投稿\n### 6.3护理开题答辩的总结与反思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护理开题答辩PPT模版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护理开题答辩概述及重要性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护理开题答辩是一种评估和论证研究可行性的过程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通过答辩，评估研究者对研究问题的理解程度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论证研究方案的合理性和可行性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提高研究者的研究能力和素质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护理开题答辩的目的是确保研究项目的质量和有效性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为研究者提供改进研究方案的机会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避免浪费资源和时间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提高研究成果的可信度和价值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护理开题答辩的定义与目的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护理开题答辩是护理研究过程中的关键环节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决定了研究项目的可行性和发展前景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为后续研究提供基础和保障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护理开题答辩有助于提高护理研究的整体水平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鼓励研究者进行创新性和高质量的研究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促进护理学科的发展和应用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护理开题答辩在护理研究中的地位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护理开题答辩有助于提高护理专业的学术地位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通过严谨的研究和答辩，展示护理专业的学术价值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为护理专业争取更多的资源和关注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护理开题答辩有助于培养护理专业的研究人才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提高研究者的研究能力和素质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为护理专业的发展提供人才支持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护理开题答辩对护理专业发展的影响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护理开题答辩的准备过程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选题应具有针对性、创新性和实用性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针对护理领域的实际问题，提出研究问题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结合国内外研究现状，进行创新性研究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关注研究成果的应用价值，为护理实践提供指导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文献综述应全面、系统地梳理研究领域的研究现状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搜集和整理国内外相关研究资料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分析研究现状，找出研究问题和方向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选题与文献综述的撰写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研究设计与方法的确定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研究设计应具有合理性和可行性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根据研究问题和目的，选择合适的研究设计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考虑研究条件和研究者的能力，确保研究的可行性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研究方法应具有科学性和可靠性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选择符合研究目的的实验方法和统计方法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保证研究数据的准确性和客观性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实验方案与数据的收集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实验方案应具有操作性和可控性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根据研究设计，制定详细的实验步骤和方法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考虑实验中的变量和控制，保证实验结果的可靠性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数据收集应具有完整性和真实性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采用合适的数据收集工具和方法，保证数据的准确性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对数据进行整理和分析，确保研究结果的有效性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护理开题答辩的主要内容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研究背景应介绍研究问题的起源和发展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分析研究问题产生的原因和背景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阐述研究问题在护理领域的重要性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研究意义应突出研究的实用性和创新性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分析研究成果对护理实践的影响和价值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阐述研究对护理学科发展的贡献和意义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研究背景与意义的阐述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研究目标应具体、明确，可衡量和实现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描述研究的主要目的和预期成果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考虑研究条件和时间，确保研究目标的可行性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研究假设应合理、科学，可验证和修正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根据研究问题和理论，提出研究假设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分析研究假设的合理性和可行性，进行验证和修正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研究目标与假设的明确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研究方法与实验设计的详细说明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研究方法应具有针对性和可行性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根据研究问题和目的，选择合适的研究方法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考虑研究条件和研究者的能力，确保研究的可行性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实验设计应具有科学性和可靠性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根据研究设计，制定详细的实验步骤和方法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考虑实验中的变量和控制，保证实验结果的可靠性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https://d.book118.com/016202125141010050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护理开题答辩PPT模版</vt:lpstr>
      <vt:lpstr>护理开题答辩概述及重要性</vt:lpstr>
      <vt:lpstr>PowerPoint Presentation</vt:lpstr>
      <vt:lpstr>PowerPoint Presentation</vt:lpstr>
      <vt:lpstr>PowerPoint Presentation</vt:lpstr>
      <vt:lpstr>护理开题答辩的准备过程</vt:lpstr>
      <vt:lpstr>PowerPoint Presentation</vt:lpstr>
      <vt:lpstr>PowerPoint Presentation</vt:lpstr>
      <vt:lpstr>PowerPoint Presentation</vt:lpstr>
      <vt:lpstr>护理开题答辩的主要内容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2024-09-15T23:59:40.693</cp:lastPrinted>
  <dcterms:created xsi:type="dcterms:W3CDTF">2024-09-15T15:59:40Z</dcterms:created>
  <dcterms:modified xsi:type="dcterms:W3CDTF">2024-09-15T15:59:42Z</dcterms:modified>
</cp:coreProperties>
</file>