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6E85E-10DA-4A38-AB51-3F60A3288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6A5D9-C95A-43EE-AC09-144C9836D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34302-CF1C-4DFC-B19C-3FF2C4C72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C25863-137D-4507-9BCF-522A1CC2B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53A4E6-7615-4E3C-9347-815E60CDA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F3227F-BF9A-44D2-AA71-F345A39A0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EDF5FB-400F-4CE3-A1CF-77136D118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1048C-4BEB-4C71-ABB5-FFFAA2798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BC6A1-5523-4B45-BBEE-C1BEBBAD1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0CF8C-5616-4672-AE56-9FD454125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C815E-BB60-4113-A6F8-7890453E5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02222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眩晕的预防及护理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眩晕的原因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眩晕的预防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眩晕的护理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特殊人群的眩晕预防及护理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631" r="216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眩晕是常见的神经系统症状，表现为视物旋转、晃动、站立不稳等，可能伴随恶心、呕吐、出汗等症状。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眩晕可能对日常生活和工作造成严重影响，如无法正常行走、驾驶等，长期反复发作可能导致焦虑、抑郁等心理问题。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眩晕的症状和影响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通过了解眩晕的病因和诱因，采取相应的预防措施，可以有效减少眩晕的发作频率和程度，提高生活质量。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对于已经出现眩晕症状的患者，合理的护理可以缓解症状、减轻不适感，帮助患者尽快康复。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预防和护理的重要性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眩晕的原因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内耳问题是最常见的眩晕原因之一，包括内耳疾病、耳石症等。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内耳是负责平衡感觉的器官，当内耳出现异常时，会导致平衡感丧失，出现眩晕、恶心、呕吐等症状。内耳问题可能与年龄、遗传、感染等因素有关。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内耳问题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719" r="17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脑部疾病如脑梗塞、脑出血、脑肿瘤等也会引起眩晕。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脑部疾病引起的眩晕通常伴随其他症状，如头痛、恶心、呕吐、意识障碍等。这类眩晕需要及时就医，进行脑部影像学检查，以便早期诊断和治疗。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脑部疾病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某些药物可能导致眩晕等不良反应。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药物引起的眩晕通常在服药后不久出现，停药后症状消失。常见的药物包括抗生素、降压药、降糖药等。在使用药物时，应仔细阅读说明书，了解可能的不良反应，并及时就医。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药物副作用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其他原因包括贫血、低血糖、颈椎病等。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这些原因引起的眩晕症状较轻，但也需要及时就医，以便早期诊断和治疗。例如，贫血患者应改善饮食习惯，增加铁质摄入；低血糖患者应定时进餐，避免长时间空腹。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眩晕的预防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55" b="395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417" b="104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充足休息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保证摄入足够的营养物质，包括维生素、矿物质和蛋白质，同时减少高脂肪、高糖分和高盐分的食物。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保持规律的作息时间，保证充足的睡眠，避免长时间熬夜或过度疲劳。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定期进行适度的体育锻炼，增强身体素质，提高免疫力。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戒烟限酒可以减少对身体的伤害，降低眩晕的风险。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979" b="109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避免过度疲劳和压力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合理安排工作和学习时间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避免长时间连续工作或学习，适当休息和放松，减轻压力。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学会调节情绪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通过听音乐、阅读、旅游等方式调节情绪，缓解压力。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保持良好的睡眠质量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创造安静、舒适的睡眠环境，避免熬夜和失眠。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坚持治疗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按照医生的建议进行治疗和用药，控制慢性疾病的发展。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注意慢性疾病的并发症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慢性疾病可能导致眩晕等并发症，应密切关注身体状况，及时就医。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及时发现慢性疾病，如高血压、糖尿病等，并积极治疗和控制。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控制慢性疾病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https://d.book118.com/016202222104010102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2024-09-27T04:32:19.605</cp:lastPrinted>
  <dcterms:created xsi:type="dcterms:W3CDTF">2024-09-26T20:32:19Z</dcterms:created>
  <dcterms:modified xsi:type="dcterms:W3CDTF">2024-09-26T20:32:21Z</dcterms:modified>
</cp:coreProperties>
</file>