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07E77-5F7E-40DB-96D9-A9791BC94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DC785-EA3C-44E5-9B2D-C08B047B6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C7599-55E7-489B-BAE6-F873C28F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DC950-932C-4BBA-9EDE-83903B2A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0A71C-4DA6-4CFA-9288-7AEC92CF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A8234E-AD8E-4ED5-8D02-788825157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80B185-D920-4D2D-9008-0F4CF197F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9E988-7C7A-4D9E-A5B3-7A3091912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46C18-132B-4F2D-84A3-2EC21093F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5AA41-FCD9-49E7-9DA6-C5585E910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75A07-B0B3-4CDC-8D73-BE522B5A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03104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体育产业与社会管理的全面合作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体育产业的发展现状与趋势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社会管理的概念与实践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体育产业与社会管理的关联性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体育产业与社会管理的全面合作模式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全面合作的挑战与解决方案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全面合作的成功案例分析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体育产业的发展现状与趋势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体育产业的发展历程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体育产业起源于古代奥运会，以竞技体育为主要形式，缺乏商业化和市场化运作。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随着工业革命和城市化进程的推进，体育产业开始逐渐起步，出现了商业化的体育赛事和体育俱乐部。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20世纪以后，体育产业进入快速发展阶段，体育赛事规模不断扩大，体育俱乐部数量增多，体育用品和体育服务行业也逐步兴起。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随着科技的不断进步和消费模式的升级，体育产业开始与科技、媒体、旅游等领域深度融合，出现了新型的体育业态和商业模式。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全球体育市场规模持续增长，其中，北美、欧洲和亚太地区是全球最大的体育市场。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体育产业主要包括体育竞赛、体育健身、体育用品、体育媒体等相关行业，其中，体育竞赛和体育健身是最大的两个细分市场。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年轻化、中产化和城市化是当前体育消费群体的主要特征，消费者对于高品质、个性化的体育服务和产品的需求越来越高。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随着科技的进步，体育产业将加速数字化转型，运用大数据、云计算、人工智能等技术提升产业效率和用户体验。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随着社会环保意识的提高，未来体育产业将更加注重绿色环保，推广环保理念和可持续发展模式。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消费者对于个性化服务的需求越来越高，未来体育产业将更加注重提供定制化、差异化的服务和产品。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体育产业将与更多领域进行跨界融合，如旅游、娱乐、教育等，形成更加丰富的业态和商业模式。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社会管理的概念与实践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社会管理是指政府和社会组织通过一系列手段和措施，对社会发展进行规划、组织、指导和控制的过程，旨在实现社会公正、稳定和繁荣。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社会管理的目标是维护社会秩序、促进社会公平、保障人民福祉，以及推动社会可持续发展。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社会管理的定义与目标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通过社区组织、社区活动等方式，加强社区居民之间的联系和互动，提高社区凝聚力。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政府和社会组织共同参与，加强社会治安管理，保障人民生命财产安全。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政府和社会组织共同推动环保事业，保护自然环境和社会环境。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社会管理的实践案例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社会管理的未来发展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随着信息技术的发展，社会管理将更加注重数字化转型，提高管理效率和智能化水平。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社会管理将更加注重多元化发展，鼓励社会组织和个人参与社会管理，形成多元共治格局。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全球化视野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社会管理将更加注重全球化视野，加强国际交流与合作，借鉴国际先进经验，推动社会管理的创新和发展。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体育产业与社会管理的关联性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体育活动和赛事能够促进社区的互动和交流，增强社会凝聚力。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提升社会凝聚力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体育产业的发展可以为不同社会阶层提供平等参与的机会，促进社会公平。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体育产业的发展可以带动相关产业的发展，为社会创造更多的就业机会和经济效益。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体育产业对社会管理的影响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458" r="2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政府可以引导社会资源向体育产业倾斜，推动产业的快速发展。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政府可以通过制定相关政策，为体育产业的发展提供支持和保障。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优化营商环境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政府可以优化营商环境，降低体育产业的经营成本，提高市场竞争力。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社会管理对体育产业的促进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体育产业与社会管理的互动关系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相互依存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体育产业和社会管理相互依存，共同发展。体育产业的发展需要社会管理的支持和保障，而社会管理也需要借助体育产业的平台和资源来推动。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相互促进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体育产业和社会管理相互促进，共同进步。体育产业的发展可以推动社会管理的创新和发展，而社会管理的优化也可以促进体育产业的可持续发展。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https://d.book118.com/016203104130010040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2024-09-07T00:38:17.789</cp:lastPrinted>
  <dcterms:created xsi:type="dcterms:W3CDTF">2024-09-06T16:38:17Z</dcterms:created>
  <dcterms:modified xsi:type="dcterms:W3CDTF">2024-09-06T16:38:19Z</dcterms:modified>
</cp:coreProperties>
</file>