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9BEEE1-267A-4F36-ACB2-841045954C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8706BF-E551-48A1-ACA7-37A8EA3E8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10BF0D-2712-4DFA-8935-A26A04262A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2C41DF-B1DA-4A73-9375-33412EBD49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8BBC19-9B8E-46CE-BF89-763C90DC58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36B662-9149-4CF4-9ED5-A70A99B2BE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8FD167-A13B-429B-920B-E91D7E32CC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CE8EA-3584-428C-AB00-0FDD2C0DB5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D0BF0B-8165-4BDD-8025-CC5D5223E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084DF4-B732-499B-80D7-75C0CA6C94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CFCA28-81B7-464A-9903-00E1FC1405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203230040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《实践技能训练》ppt课件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实践技能训练概述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实践技能分类与要求</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实践技能训练方法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实践技能训练案例分享</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实践技能训练效果评估与反馈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实践技能训练概述</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实践技能训练是一种通过实际操作和经验积累来提高个人或团队技能水平的训练方式。</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定义</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实践技能训练对于个人和团队的发展至关重要，能够帮助个人或团队提高工作效率、解决问题能力和创新能力。</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重要性</a:t>
              </a:r>
            </a:p>
          </p:txBody>
        </p:sp>
      </p:grpSp>
      <p:pic>
        <p:nvPicPr>
          <p:cNvPr id="34" name="Picture 34"/>
          <p:cNvPicPr>
            <a:picLocks noChangeAspect="1"/>
          </p:cNvPicPr>
          <p:nvPr/>
        </p:nvPicPr>
        <p:blipFill>
          <a:blip r:embed="rId3"/>
          <a:srcRect l="15329" r="15329"/>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rcRect l="3833" r="3833"/>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通过实践技能训练，帮助个人或团队达到熟练掌握所需技能、提高工作效率、提升问题解决能力和创新能力等目标。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训练目标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实践技能训练应遵循实践性、系统性、渐进性和反馈性等原则，确保训练的有效性和针对性。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训练原则</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训练目标与原则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实践技能训练可以采用多种方法，如模拟训练、案例分析、角色扮演、实地操作等。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实践技能训练通常包括以下步骤：明确训练目标、选择合适的训练方法、制定详细的训练计划、实施训练、评估训练效果和总结反馈等。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训练方法与步骤</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训练步骤</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训练方法</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实践技能分类与要求</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基础技能</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1936" r="11936"/>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基础技能是实践技能训练的基石，是每个职场人士必备的技能。</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解决问题的能力</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遇到问题时，能够迅速分析并找到解决方案，是职场中非常重要的能力。</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沟通技巧</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有效的沟通是职场中不可或缺的技能，包括口头表达、书面表达和倾听能力。</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时间管理</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合理安排时间，提高工作效率，是每个职场人士必备的技能。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专业应用技能</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专业应用技能是针对特定行业或职业的技能，是职场人士在职场中获得成功的关键。</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行业知识</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深入了解所在行业的最新动态、发展趋势和竞争格局。</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技术应用</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熟练掌握与工作相关的技术工具和软件，能够高效地完成工作任务。</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数据分析</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具备数据分析能力，能够从大量数据中提取有价值的信息，为决策提供支持。</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54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9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领导力与管理技能</a:t>
              </a:r>
            </a:p>
          </p:txBody>
        </p:sp>
      </p:grpSp>
      <p:grpSp>
        <p:nvGrpSpPr>
          <p:cNvPr id="31" name="Group 31"/>
          <p:cNvGrpSpPr/>
          <p:nvPr/>
        </p:nvGrpSpPr>
        <p:grpSpPr>
          <a:xfrm>
            <a:off x="1449149" y="1107618"/>
            <a:ext cx="3394996" cy="490334"/>
            <a:chOff x="1449149" y="1107618"/>
            <a:chExt cx="3394996" cy="490334"/>
          </a:xfrm>
        </p:grpSpPr>
        <p:sp>
          <p:nvSpPr>
            <p:cNvPr id="32" name="TextBox 32"/>
            <p:cNvSpPr txBox="1"/>
            <p:nvPr/>
          </p:nvSpPr>
          <p:spPr>
            <a:xfrm>
              <a:off x="1449149"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33" name="Group 33"/>
          <p:cNvGrpSpPr/>
          <p:nvPr/>
        </p:nvGrpSpPr>
        <p:grpSpPr>
          <a:xfrm>
            <a:off x="1680979" y="1460180"/>
            <a:ext cx="2931336" cy="1654845"/>
            <a:chOff x="1680979" y="1460180"/>
            <a:chExt cx="2931336" cy="1654845"/>
          </a:xfrm>
        </p:grpSpPr>
        <p:sp>
          <p:nvSpPr>
            <p:cNvPr id="34" name="TextBox 34"/>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领导力与管理技能是高层次的管理与领导能力，是职场精英在职场中获得卓越成就的关键。</a:t>
              </a:r>
            </a:p>
          </p:txBody>
        </p:sp>
      </p:grpSp>
      <p:grpSp>
        <p:nvGrpSpPr>
          <p:cNvPr id="35" name="Group 35"/>
          <p:cNvGrpSpPr/>
          <p:nvPr/>
        </p:nvGrpSpPr>
        <p:grpSpPr>
          <a:xfrm>
            <a:off x="1449149" y="3556745"/>
            <a:ext cx="3394996" cy="490334"/>
            <a:chOff x="1449149" y="3556745"/>
            <a:chExt cx="3394996" cy="490334"/>
          </a:xfrm>
        </p:grpSpPr>
        <p:sp>
          <p:nvSpPr>
            <p:cNvPr id="36" name="TextBox 36"/>
            <p:cNvSpPr txBox="1"/>
            <p:nvPr/>
          </p:nvSpPr>
          <p:spPr>
            <a:xfrm>
              <a:off x="1449149"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决策能力</a:t>
              </a:r>
            </a:p>
          </p:txBody>
        </p:sp>
      </p:grpSp>
      <p:grpSp>
        <p:nvGrpSpPr>
          <p:cNvPr id="37" name="Group 37"/>
          <p:cNvGrpSpPr/>
          <p:nvPr/>
        </p:nvGrpSpPr>
        <p:grpSpPr>
          <a:xfrm>
            <a:off x="1680979" y="3909306"/>
            <a:ext cx="2931336" cy="1654845"/>
            <a:chOff x="1680979" y="3909306"/>
            <a:chExt cx="2931336" cy="1654845"/>
          </a:xfrm>
        </p:grpSpPr>
        <p:sp>
          <p:nvSpPr>
            <p:cNvPr id="38" name="TextBox 38"/>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在复杂多变的情境下，能够做出明智、果断的决策。</a:t>
              </a:r>
            </a:p>
          </p:txBody>
        </p:sp>
      </p:grpSp>
      <p:grpSp>
        <p:nvGrpSpPr>
          <p:cNvPr id="39" name="Group 39"/>
          <p:cNvGrpSpPr/>
          <p:nvPr/>
        </p:nvGrpSpPr>
        <p:grpSpPr>
          <a:xfrm>
            <a:off x="7463317" y="1107618"/>
            <a:ext cx="3394996" cy="490334"/>
            <a:chOff x="7463317" y="1107618"/>
            <a:chExt cx="3394996" cy="490334"/>
          </a:xfrm>
        </p:grpSpPr>
        <p:sp>
          <p:nvSpPr>
            <p:cNvPr id="40" name="TextBox 40"/>
            <p:cNvSpPr txBox="1"/>
            <p:nvPr/>
          </p:nvSpPr>
          <p:spPr>
            <a:xfrm>
              <a:off x="7463317" y="110761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团队管理</a:t>
              </a:r>
            </a:p>
          </p:txBody>
        </p:sp>
      </p:grpSp>
      <p:grpSp>
        <p:nvGrpSpPr>
          <p:cNvPr id="41" name="Group 41"/>
          <p:cNvGrpSpPr/>
          <p:nvPr/>
        </p:nvGrpSpPr>
        <p:grpSpPr>
          <a:xfrm>
            <a:off x="7695147" y="1460180"/>
            <a:ext cx="2931336" cy="1654845"/>
            <a:chOff x="7695147" y="1460180"/>
            <a:chExt cx="2931336" cy="1654845"/>
          </a:xfrm>
        </p:grpSpPr>
        <p:sp>
          <p:nvSpPr>
            <p:cNvPr id="42" name="TextBox 42"/>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能够有效地管理和激励团队，发挥团队成员的最大潜力。</a:t>
              </a:r>
            </a:p>
          </p:txBody>
        </p:sp>
      </p:grpSp>
      <p:grpSp>
        <p:nvGrpSpPr>
          <p:cNvPr id="43" name="Group 43"/>
          <p:cNvGrpSpPr/>
          <p:nvPr/>
        </p:nvGrpSpPr>
        <p:grpSpPr>
          <a:xfrm>
            <a:off x="7463317" y="3556745"/>
            <a:ext cx="3394996" cy="490334"/>
            <a:chOff x="7463317" y="3556745"/>
            <a:chExt cx="3394996" cy="490334"/>
          </a:xfrm>
        </p:grpSpPr>
        <p:sp>
          <p:nvSpPr>
            <p:cNvPr id="44" name="TextBox 44"/>
            <p:cNvSpPr txBox="1"/>
            <p:nvPr/>
          </p:nvSpPr>
          <p:spPr>
            <a:xfrm>
              <a:off x="7463317" y="35567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战略规划</a:t>
              </a:r>
            </a:p>
          </p:txBody>
        </p:sp>
      </p:grpSp>
      <p:grpSp>
        <p:nvGrpSpPr>
          <p:cNvPr id="45" name="Group 45"/>
          <p:cNvGrpSpPr/>
          <p:nvPr/>
        </p:nvGrpSpPr>
        <p:grpSpPr>
          <a:xfrm>
            <a:off x="7695147" y="3909306"/>
            <a:ext cx="2931336" cy="1654845"/>
            <a:chOff x="7695147" y="3909306"/>
            <a:chExt cx="2931336" cy="1654845"/>
          </a:xfrm>
        </p:grpSpPr>
        <p:sp>
          <p:nvSpPr>
            <p:cNvPr id="46" name="TextBox 46"/>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具备战略眼光，能够制定并实施有效的企业战略。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实践技能训练方法</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500" b="2500"/>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通过分析真实案例，培养实际操作能力和问题解决能力。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案例分析法是一种常用的实践技能训练方法，通过引入实际案例，让学生分析、讨论并找出解决方案，从而培养他们的实际操作能力和问题解决能力。这种方法能够帮助学生更好地理解理论知识，并将其应用于实际情境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https://d.book118.com/016203230040010034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2024-09-03T07:08:54.052</cp:lastPrinted>
  <dcterms:created xsi:type="dcterms:W3CDTF">2024-09-02T23:08:54Z</dcterms:created>
  <dcterms:modified xsi:type="dcterms:W3CDTF">2024-09-02T23:08:56Z</dcterms:modified>
</cp:coreProperties>
</file>