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93E9E-26F9-48D6-9AA7-A923A29E0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52FD4-200C-41BB-89B1-8F9DDAA7C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9E514-7206-4CAD-B80C-D52373002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E42C0-A6AB-4B5A-B1DE-D726F10DC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4B2F2B-1708-456E-8DAB-97EF8D64F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24A5B8-611A-44DF-BF4F-830FC27F7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D50A7-5020-4B1F-A71E-752F2A10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351CE-69B0-45A5-9492-A8F258A66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6BE21-6107-48A9-A3F5-A2DFA19EA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3E006-40D9-4CC6-B751-DF49001FC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4EBFB-10FD-4360-8B76-59B8CB9C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20401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母婴护理员岗位要求及技能培训PPT\n## 1.母婴护理员岗位简介及重要性\n### 1.1母婴护理员的工作职责与服务对象\n### 1.2母婴护理员在家庭和社会中的作用\n### 1.3母婴护理员岗位的发展趋势与前景\n## 2.母婴护理员的基本素质要求\n### 2.1良好的职业道德与责任心\n### 2.2扎实的医学护理知识与实践技能\n### 2.3有效的沟通与协作能力\n## 3.母婴护理员的专业技能培训\n### 3.1母婴护理技能培训的内容与方法\n### 3.2新生儿护理技能培训的重点与难点\n### 3.3产妇护理技能培训的技巧与应用\n## 4.母婴护理员的工作安全与职业防护\n### 4.1母婴护理员的工作环境安全与防护措施\n### 4.2母婴护理员自身的职业健康与防护\n### 4.3母婴护理员应对突发事件的应急处理\n## 5.母婴护理员的职业道德与法律法规\n### 5.1母婴护理员的职业道德规范与行为准则\n### 5.2母婴护理员需要了解的法律法规与政策\n### 5.3母婴护理员在实践中的道德困境与解决方法\n## 6.母婴护理员的职业规划与发展\n### 6.1母婴护理员职业发展的路径与选择\n### 6.2母婴护理员持续提升自身能力的途径\n### 6.3母婴护理员在行业发展中的创新与机遇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000"/>
              <a:t>母婴护理员岗位要求及技能培训PPT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母婴护理员岗位简介及重要性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母婴护理员的工作职责</a:t>
                </a:r>
                <a:endParaRPr/>
              </a:p>
            </p:txBody>
          </p:sp>
          <p:sp>
            <p:nvSpPr>
              <p:cNvPr id="22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负责新生儿的护理工作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负责产妇的护理工作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负责母婴室的环境卫生</a:t>
                </a:r>
                <a:endParaRPr/>
              </a:p>
            </p:txBody>
          </p:sp>
        </p:grpSp>
        <p:grpSp>
          <p:nvGrpSpPr>
            <p:cNvPr id="22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母婴护理员的服务对象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家庭成员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母婴护理员的工作特点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需要高度的责任心和耐心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需要扎实的医学护理知识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需要良好的沟通能力和协作能力</a:t>
                </a:r>
                <a:endParaRPr/>
              </a:p>
            </p:txBody>
          </p:sp>
        </p:grpSp>
      </p:grpSp>
      <p:pic>
        <p:nvPicPr>
          <p:cNvPr id="22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母婴护理员的工作职责与服务对象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母婴护理员在家庭和社会中的作用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母婴护理员在家庭中的作用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保障新生儿的健康成长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减轻产妇的身心压力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提高家庭的生活质量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母婴护理员在社会中的作用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促进母婴健康水平的提高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减轻社会医疗资源的压力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提高人口素质和社会和谐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母婴护理员岗位的发展趋势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专业化程度的提高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技术服务含量的增加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信息化技术的应用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母婴护理员岗位的前景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就业市场的需求不断扩大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职业发展的空间日益广阔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社会地位和待遇逐步提高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母婴护理员岗位的发展趋势与前景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母婴护理员的基本素质要求</a:t>
            </a:r>
            <a:endParaRPr/>
          </a:p>
        </p:txBody>
      </p:sp>
      <p:sp>
        <p:nvSpPr>
          <p:cNvPr id="26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母婴护理员应具备的职业道德</a:t>
                </a:r>
                <a:endParaRPr/>
              </a:p>
            </p:txBody>
          </p:sp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尊重服务对象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爱岗敬业</a:t>
                </a:r>
                <a:endParaRPr/>
              </a:p>
            </p:txBody>
          </p:sp>
          <p:sp>
            <p:nvSpPr>
              <p:cNvPr id="2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母婴护理员应具备的责任心</a:t>
                </a:r>
                <a:endParaRPr/>
              </a:p>
            </p:txBody>
          </p:sp>
          <p:sp>
            <p:nvSpPr>
              <p:cNvPr id="2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对新生儿的成长负责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对产妇的康复负责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对家庭成员的满意度负责</a:t>
                </a:r>
                <a:endParaRPr/>
              </a:p>
            </p:txBody>
          </p:sp>
          <p:sp>
            <p:nvSpPr>
              <p:cNvPr id="2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良好的职业道德与责任心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扎实的医学护理知识与实践技能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母婴护理员应掌握的医学护理知识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母婴卫生知识</a:t>
                </a:r>
                <a:endParaRPr/>
              </a:p>
            </p:txBody>
          </p:sp>
          <p:pic>
            <p:nvPicPr>
              <p:cNvPr id="29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母婴护理员应掌握的实践技能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新生儿护理技能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母婴环境清洁技能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有效的沟通与协作能力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母婴护理员应具备的沟通能力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与家庭成员的沟通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与医护人员的沟通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与其他母婴护理员的沟通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母婴护理员应具备的协作能力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与家庭成员的协作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与医护人员的协作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与其他母婴护理员的协作</a:t>
                </a:r>
                <a:endParaRPr/>
              </a:p>
            </p:txBody>
          </p:sp>
          <p:pic>
            <p:nvPicPr>
              <p:cNvPr id="3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母婴护理员的专业技能培训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母婴护理技能培训的内容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产妇护理知识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母婴卫生知识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母婴护理技能培训的方法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母婴护理技能培训的内容与方法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新生儿护理技能培训的重点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新生儿喂养与护理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新生儿体温调节与护理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新生儿皮肤护理与消毒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新生儿护理技能培训的难点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新生儿窒息的急救与护理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新生儿感染的预防与护理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新生儿黄疸的观察与护理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新生儿护理技能培训的重点与难点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产妇护理技能培训的技巧与应用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产妇护理技能培训的技巧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产妇乳房护理与哺乳指导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产妇会阴护理与伤口护理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产妇心理护理与情绪调节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产妇护理技能培训的应用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产妇产后的生活指导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产妇产后的康复锻炼指导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产妇产后的心理支持</a:t>
                </a:r>
                <a:endParaRPr/>
              </a:p>
            </p:txBody>
          </p:sp>
          <p:pic>
            <p:nvPicPr>
              <p:cNvPr id="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https://d.book118.com/016204011222010051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母婴护理员岗位要求及技能培训PPT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2024-09-17T21:07:10.671</cp:lastPrinted>
  <dcterms:created xsi:type="dcterms:W3CDTF">2024-09-17T13:07:10Z</dcterms:created>
  <dcterms:modified xsi:type="dcterms:W3CDTF">2024-09-17T13:07:12Z</dcterms:modified>
</cp:coreProperties>
</file>