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F5BEF-51C9-4825-8BF6-E60D1C4A5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ED3FC-1ED9-4595-ABD2-C8ACDB2F22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DF7ED6-BF23-4ED6-892F-2C65412905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C7EEAD-6B34-4AE2-A176-A07055194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ABAA99-C81E-4805-BAC6-5E12BC59EC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01C07F-1976-47AB-BCD4-DACDF4738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C591A1-DC45-4296-910B-A86601DD7A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2411EE-F93F-41E3-AA64-DA5779144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F45FF7-1E7A-4651-B80C-393714DED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7D2657-5DA2-4FE4-BFD8-33B6585F9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3FD203-41B5-4D0C-984E-8F67FC569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20410301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《模拟量的输入输出》PPT课件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模拟量基础概念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模拟量输入输出的应用实例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模拟量输入输出的发展趋势与展望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模拟量基础概念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484" r="3348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表示连续变化的物理量，如温度、压力、速度等。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表示模拟量的信号，其值在一定范围内连续变化。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模拟信号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模拟量的定义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离散变化的物理量，通常表示为二进制形式。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模拟量需要通过模数转换器（ADC）转换为数字量，数字量需要通过数模转换器（DAC）转换为模拟量。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模拟量与数字量的区别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转换方式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模拟量在工业控制系统中用于传输连续变化的物理量，如温度、压力、流量等。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工业控制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音频处理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3438" r="2343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2" r="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模拟量用于表示连续变化的音频信号，如音乐、语音等。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模拟量用于表示连续变化的视频信号，如电影、电视节目等。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模拟量的应用领域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模拟量输入的原理通常包括采样、保持和量化三个步骤。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采样是按照一定的时间间隔采集模拟信号的值；保持是将采样的值保持一段时间，以便进行量化；量化是将连续的模拟信号离散化为数字信号。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927891" y="1290438"/>
            <a:ext cx="4828525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模拟量输入是指将连续变化的物理量（如电压、电流、压力、温度等）转换成数字量，以便于计算机处理。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模拟量输入的原理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208" r="162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模拟量输入设备包括各种传感器、信号调理器和数据采集卡等。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传感器能够将各种物理量转换成电信号，如温度传感器、压力传感器等；信号调理器用于调整信号的幅度和偏置等参数，以便于数据采集；数据采集卡则将模拟信号转换成数字信号，并传输给计算机进行处理。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模拟量输入的设备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模拟量输入的精度是指能够转换的最小变化量，通常取决于设备的位数和分辨率。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误差则是指实际值与测量值之间的差异，可能由多种因素引起，如噪声、干扰和设备的不完善等。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为了减小误差和提高精度，可以采用滤波器、去噪技术和校准等方法。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469" r="19469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模拟量输入的精度与误差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模拟量输出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https://d.book118.com/016204103013010040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2024-09-06T06:25:00.164</cp:lastPrinted>
  <dcterms:created xsi:type="dcterms:W3CDTF">2024-09-05T22:25:00Z</dcterms:created>
  <dcterms:modified xsi:type="dcterms:W3CDTF">2024-09-05T22:25:01Z</dcterms:modified>
</cp:coreProperties>
</file>