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4574F-6ADC-461B-8351-0CE36626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7E958-2540-4EB9-844D-1C23C2D0B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8A1EF-4E7C-4253-8379-9AE8A8B3C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1C0EE-4005-4345-9E4B-3DF0B2AC2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F3ABA-9D83-421E-923E-C5B00D6B5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7E62F-3321-4EE9-B423-9EFA1DEE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04BCDB-0566-431E-892C-FD78F409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A811B-6577-45BE-880B-16F803EC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687BE-298C-4DB2-BA5F-7DE3FBE6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5DEAE-4917-4A93-AF8F-5158F309E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DCC79-1ACE-4811-A872-FAC148E76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0421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科护理病历查房PPT\n## 1.儿科护理病历查房的基本概念与重要性\n### 1.1儿科护理病历查房的目的和意义\n### 1.2儿科护理病历查房的基本原则和方法\n### 1.3儿科护理病历查房在临床实践中的应用\n## 2.儿科护理病历查房的流程与步骤\n### 2.1儿科护理病历查房前的准备工作\n### 2.2儿科护理病历查房过程中的关键问题\n### 2.3儿科护理病历查房后的总结与反馈\n## 3.儿科护理病历查房中的案例分析\n### 3.1儿科护理病历查房中的典型病例分析\n### 3.2儿科护理病历查房中的疑难病例讨论\n### 3.3儿科护理病历查房中的护理干预措施\n## 4.儿科护理病历查房中的团队协作与沟通\n### 4.1儿科护理病历查房中的团队建设与协作\n### 4.2儿科护理病历查房中的有效沟通技巧\n### 4.3儿科护理病历查房中的患者家属沟通与心理护理\n## 5.儿科护理病历查房的质量控制与持续改进\n### 5.1儿科护理病历查房的质量控制标准与方法\n### 5.2儿科护理病历查房中的持续改进策略\n### 5.3儿科护理病历查房中的教育培训与指导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儿科护理病历查房PPT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儿科护理病历查房的基本概念与重要性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17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通过查房发现护理工作中的问题，及时进行整改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提高护理人员的业务水平，提升护理服务质量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促进护理团队之间的交流与合作，共同提高护理水平</a:t>
                </a:r>
                <a:endParaRPr/>
              </a:p>
            </p:txBody>
          </p:sp>
        </p:grpSp>
        <p:grpSp>
          <p:nvGrpSpPr>
            <p:cNvPr id="17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保障患儿安全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通过查房及时发现患儿潜在的安全隐患，预防护理差错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提高患儿家属对护理工作的信任度，降低医疗纠纷风险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保障患儿在治疗过程中的安全与舒适，提高治疗效果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促进患儿康复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通过查房了解患儿的康复进程，调整护理计划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提高患儿家属对康复护理的认识，积极配合护理工作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促进患儿身心康复，提高生活质量</a:t>
                </a:r>
                <a:endParaRPr/>
              </a:p>
            </p:txBody>
          </p:sp>
        </p:grpSp>
      </p:grpSp>
      <p:pic>
        <p:nvPicPr>
          <p:cNvPr id="17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儿科护理病历查房的目的和意义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以患儿为中心，关注患儿的身心健康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注重护理病历的真实性与完整性，确保查房效果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鼓励护理团队之间的交流与合作，共同提高护理水平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基本方法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定期进行儿科护理病历查房，形成良好的查房制度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制定详细的查房计划，明确查房目标与重点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查房过程中发现问题，及时进行整改与反馈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儿科护理病历查房的基本原则和方法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通过查房了解患儿的病情变化，评估护理需求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根据患儿病情制定个性化的护理计划，提高护理效果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调整护理计划，促进患儿康复</a:t>
                </a:r>
                <a:endParaRPr/>
              </a:p>
            </p:txBody>
          </p:sp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病情评估与护理计划制定</a:t>
                </a:r>
                <a:endParaRPr/>
              </a:p>
            </p:txBody>
          </p:sp>
        </p:grpSp>
        <p:grpSp>
          <p:nvGrpSpPr>
            <p:cNvPr id="20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通过查房监控护理质量，确保护理工作的规范性与有效性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发现护理工作中的问题，及时进行整改与反馈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持续改进护理工作，提高护理质量</a:t>
                </a:r>
                <a:endParaRPr/>
              </a:p>
            </p:txBody>
          </p:sp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护理质量监控与持续改进</a:t>
                </a:r>
                <a:endParaRPr/>
              </a:p>
            </p:txBody>
          </p:sp>
        </p:grpSp>
        <p:grpSp>
          <p:nvGrpSpPr>
            <p:cNvPr id="21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通过查房促进护理团队之间的交流与合作，共同提高护理水平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提高护理人员之间的沟通效果，减少护理差错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增强护理团队的凝聚力，提高工作效率</a:t>
                </a:r>
                <a:endParaRPr/>
              </a:p>
            </p:txBody>
          </p:sp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团队协作与沟通</a:t>
                </a:r>
                <a:endParaRPr/>
              </a:p>
            </p:txBody>
          </p:sp>
        </p:grpSp>
      </p:grpSp>
      <p:pic>
        <p:nvPicPr>
          <p:cNvPr id="21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儿科护理病历查房在临床实践中的应用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儿科护理病历查房的流程与步骤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了解患儿的病情与护理需求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阅读病历，了解患儿的病史、病情、治疗与护理措施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与患儿家属沟通，了解患儿的家庭情况与需求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了解患儿的心理状况，为查房提供心理支持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准备查房所需资料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准备患儿的护理病历、检查报告等相关资料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准备查房所需的查房表格、记录本等工具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确保查房过程中所需的设备与物品齐全</a:t>
                </a:r>
                <a:endParaRPr/>
              </a:p>
            </p:txBody>
          </p:sp>
          <p:pic>
            <p:nvPicPr>
              <p:cNvPr id="2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安排查房时间与人员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合理安排查房时间，避免影响临床护理工作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邀请相关护理人员参加查房，确保查房效果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指定查房负责人，负责查房过程中的组织与协调</a:t>
                </a:r>
                <a:endParaRPr/>
              </a:p>
            </p:txBody>
          </p:sp>
          <p:pic>
            <p:nvPicPr>
              <p:cNvPr id="2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儿科护理病历查房前的准备工作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评估患儿的病情与护理需求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分析患儿的病史、病情、治疗与护理措施，评估护理需求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评估患儿的心理状况，为护理提供心理支持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评估患儿家庭情况与需求，为护理提供社会支持</a:t>
                </a:r>
                <a:endParaRPr/>
              </a:p>
            </p:txBody>
          </p:sp>
          <p:sp>
            <p:nvSpPr>
              <p:cNvPr id="2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分析护理病历与护理措施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分析护理病历的真实性与完整性，确保查房效果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评估护理措施的有效性与适宜性，调整护理计划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发现护理工作中的问题，及时进行整改与反馈</a:t>
                </a:r>
                <a:endParaRPr/>
              </a:p>
            </p:txBody>
          </p:sp>
          <p:sp>
            <p:nvSpPr>
              <p:cNvPr id="2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讨论护理疑难问题与干预措施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针对查房中发现的问题进行讨论，提出护理干预措施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分析护理疑难问题的原因，制定解决方案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分享护理经验与教训，提高护理水平</a:t>
                </a:r>
                <a:endParaRPr/>
              </a:p>
            </p:txBody>
          </p:sp>
          <p:sp>
            <p:nvSpPr>
              <p:cNvPr id="2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儿科护理病历查房过程中的关键问题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儿科护理病历查房后的总结与反馈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总结查房结果与启示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总结查房中发现的问题与启示，为护理工作提供指导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分析查房结果，评估护理质量与效果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制定针对性的整改与改进措施，提高护理水平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反馈查房意见与建议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将查房结果与意见反馈给相关护理人员，督促整改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与患儿家属沟通查房结果，提高护理满意度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将查房经验与教训分享给其他护理团队，促进共同成长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跟进整改与持续改进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跟进整改措施的落实情况，确保问题得到有效解决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持续改进护理工作，提高护理质量与效果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定期进行儿科护理病历查房，形成良好的查房制度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儿科护理病历查房中的案例分析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选择具有代表性的典型病例进行查房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分析病例的病史、病情、治疗与护理措施，总结护理经验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讨论病例的护理难点与问题，提出护理干预措施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分享病例的护理经验与教训，提高护理水平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针对典型病例制定护理计划与措施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根据病例特点制定个性化的护理计划，提高护理效果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针对病例的护理难点与问题，采取有效的护理措施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调整护理计划，促进患儿康复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跟进典型病例的护理效果与反馈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关注典型病例的护理效果，评估护理质量与水平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收集患儿家属对护理工作的反馈，提高护理满意度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将典型病例的护理经验与教训分享给其他护理团队，促进共同成长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儿科护理病历查房中的典型病例分析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https://d.book118.com/016204214005010050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儿科护理病历查房PPT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2024-09-15T02:29:59.469</cp:lastPrinted>
  <dcterms:created xsi:type="dcterms:W3CDTF">2024-09-14T18:29:59Z</dcterms:created>
  <dcterms:modified xsi:type="dcterms:W3CDTF">2024-09-14T18:30:01Z</dcterms:modified>
</cp:coreProperties>
</file>