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A55FDF0-F17A-4D7A-9623-1908C0A82B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83F2-8CE0-4893-B3C0-0E54CC9A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DB4B-4EE9-44D0-BD41-A4DA10715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5F0C4-DA0F-472B-BB1C-903DEFA8C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9DA5F-E828-4BC8-9ABC-28BF629B0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965E8-21F7-4A2F-8B09-7E6632DED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DFD8E0-3CE9-4333-9E0C-BA404532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45023-B173-4BEB-9365-DD79C60B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B7A50-1931-4100-A54C-68E03E63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6A6AF-AF30-4151-810E-4E223054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881E3-AFEF-4B25-B4FA-47CEEBBEE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F0D3B-2574-44B8-B727-AEE276F5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FECEE54-8499-4E1F-AF03-561487CF20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661DFE5-5A80-4694-B530-858D10F7D13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5241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年度绩效评估与激励机制设计模板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绩效评估方法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激励机制设计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实施和监督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完善与改进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https://d.book118.com/016205241052010103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年度绩效评估与激励机制设计模板</vt:lpstr>
      <vt:lpstr>目录</vt:lpstr>
      <vt:lpstr>第1章 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2024-09-28T12:55:46.057</cp:lastPrinted>
  <dcterms:created xsi:type="dcterms:W3CDTF">2024-09-28T04:55:46Z</dcterms:created>
  <dcterms:modified xsi:type="dcterms:W3CDTF">2024-09-28T04:55:48Z</dcterms:modified>
</cp:coreProperties>
</file>