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984D0-BF3D-4B00-A592-69310D4BF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5497D-ABC3-4F3B-A6C1-E30011A26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57C86-68FC-4633-BA7A-571ABE973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DEEC42-CCF4-4F38-8F39-4D8420564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895672-E473-409C-889C-C870452D0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3489DA-43D1-4E9A-AFE9-C8470294C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738DA1-B3BF-4E8D-BAB1-7B0B121A1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6E4A62-783A-4849-B036-0542656FA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906B2E-B3F0-4AA5-98A0-D4C274AD3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9A2D3-7EC7-428B-A788-C97212199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B6DFA-6A49-4FB8-8FF7-36393BD8C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2100112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护理质控委员会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委员会概述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护理质量标准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质量监控与持续改进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风险管理与应对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委员会的未来发展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委员会概述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委员会的职责与目标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定期对护理服务质量进行检查和评估，及时发现问题并采取改进措施。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参与护理服务流程的优化和改进，提高护理服务效率和质量。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制定护理质量标准和评价标准，确保护理服务质量和安全。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组织开展护理人员的培训和教育，提高护理人员的专业素质和服务水平。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00" r="16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委员会成员应具备丰富的护理经验和管理经验，能够胜任质控工作。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委员会由医院领导、护理部负责人、科室护士长等组成，负责全面指导护理质控工作。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委员会下设办公室和专项质控小组，负责具体质控工作的组织和实施。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委员会的组织结构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委员会的工作流程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委员会定期召开会议，对护理服务质量进行检查和评估。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委员会对上报的问题进行调查和分析，制定改进措施并监督实施。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专项质控小组负责具体科室的质控工作，发现问题及时上报委员会。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委员会定期对护理服务质量进行总结和反馈，不断完善质控体系。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基础护理标准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基础护理标准是护理工作的基础，包括患者清洁、饮食、排泄、体位等方面的要求，以及病情观察、记录和报告的规范。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基础护理标准是保证患者安全和舒适的重要保障，也是评价护理质量的重要依据。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基础护理标准的实施需要护理人员具备扎实的专业知识和技能，以及高度的责任心和敬业精神。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专科护理标准是根据不同专科的特点和要求，对护理工作提出的更加具体和专业的规范。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专科护理标准包括手术护理、重症护理、肿瘤护理、妇产科护理等多个方面，需要护理人员具备丰富的专业知识和实践经验。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专科护理标准的实施需要护理人员不断学习和更新知识，掌握最新的护理技术和理念，以满足患者的需求和提高护理质量。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护理文书书写规范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护理文书是记录患者病情变化、治疗措施和护理过程的重要文件，书写规范是保证护理文书质量的基础。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书写规范包括文字表述、格式、内容等方面的要求，需要护理人员熟练掌握并严格遵守。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规范的护理文书书写有助于提高护理工作的效率和质量，同时也是医疗纠纷处理的重要依据。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69567" y="1762125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护理服务质量评价标准是衡量护理工作质量的重要指标，包括患者满意度、护士技能水平、护理过程质量等方面。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55669" y="4444384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评价标准的制定需要充分考虑患者的需求和利益，同时结合医院的实际情况和护理工作的特点。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877359" y="2407424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通过实施评价标准，可以发现护理工作中的不足和问题，及时改进和优化护理服务流程，提高患者的满意度和医院的声誉。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护理服务质量评价标准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质量监控与持续改进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定期质量检查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定期对护理服务进行全面检查，确保各项操作符合规范和标准。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对检查结果进行汇总和分析，找出存在的问题和不足之处。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针对检查中发现的问题，制定相应的改进措施和计划。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在日常工作中随机抽取一定比例的护理服务进行质量检查。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抽查内容应涵盖护理服务的各个方面，以确保全面覆盖。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对抽查结果进行反馈和跟踪，督促相关人员及时整改。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不定期质量抽查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通过问卷调查、访谈等方式收集患者对护理服务的满意度评价。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分析调查结果，了解患者对护理服务的期望和需求。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将调查结果作为改进护理服务质量的依据，以提高患者满意度。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https://d.book118.com/016210011214010040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2024-09-07T09:50:52.299</cp:lastPrinted>
  <dcterms:created xsi:type="dcterms:W3CDTF">2024-09-07T01:50:52Z</dcterms:created>
  <dcterms:modified xsi:type="dcterms:W3CDTF">2024-09-07T01:50:54Z</dcterms:modified>
</cp:coreProperties>
</file>