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683266B-8ACE-4912-8B77-CC3FCB115F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A549A3-1860-487B-9DFF-47166BB099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1736E28-960B-4F5A-9145-C299B26591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C587C5E-A5EB-440E-A467-1C53958E55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A26CD7D-4402-4E7F-94F3-FE1ECCF63BE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6725327-C1F2-4A72-9120-D6AC2F33102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FF0688A-0AA0-4425-8642-12A99D9F923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5D0E30A-8C88-4D8D-8F3A-51CF4374FCB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D758306-EDC8-463F-89A3-58C6FA28500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718C093-1C9D-4A70-8AEF-CF897D985F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B8D246-B967-449C-9108-A6768306D8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16210020011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99021" y="1336929"/>
            <a:ext cx="1059395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accent1">
                    <a:alpha val="100000"/>
                  </a:schemeClr>
                </a:solidFill>
                <a:latin typeface="Microsoft Yahei"/>
                <a:ea typeface="Microsoft Yahei"/>
                <a:cs typeface="Microsoft Yahei"/>
              </a:rPr>
              <a:t>肺结核合并咯血护理查房</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肺结核合并咯血概述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肺结核合并咯血的护理评估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肺结核合并咯血的护理措施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肺结核合并咯血的健康教育</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肺结核合并咯血的护理研究进展</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肺结核合并咯血概述</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肺结核合并咯血是指肺结核患者同时出现咯血症状，通常是由于结核分枝杆菌感染引起的肺部病变。</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肺结核合并咯血的主要症状包括咳嗽、咳痰、咯血、胸痛、发热、盗汗等，其中咯血是最具代表性的症状之一。</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症状</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定义与症状</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肺结核合并咯血的病因主要是结核分枝杆菌感染，导致肺部形成空洞、干酪样坏死等病变，从而引发咯血。</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肺结核合并咯血的病理机制主要是结核分枝杆菌感染引起肺部血管破裂，导致血液从口腔咳出。</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病因与病理</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病理</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病因</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诊断</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肺结核合并咯血的诊断主要依据临床表现、影像学检查和实验室检查。其中，痰结核分枝杆菌检查是确诊肺结核的可靠方法。</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鉴别诊断</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肺结核合并咯血需要与其他引起咯血的疾病进行鉴别，如支气管扩张、肺癌、肺脓肿等。根据患者的临床表现和相关检查结果，可以做出准确的诊断。</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诊断与鉴别诊断</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肺结核合并咯血的护理评估</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1875" r="2187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评估患者的病情状况、自身认知情况、心理状况、家庭支持情况等。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评估内容</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通过观察、询问、量表评估等方式进行，同时结合实验室检查结果和影像学检查结果。</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评估方法</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评估内容与方法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评估结果</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根据评估结果，确定患者的护理需求和护理重点，为制定个性化的护理计划提供依据。</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处理</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根据评估结果，采取相应的护理措施，如病情观察、心理支持、健康教育等，以满足患者的护理需求。</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评估结果与处理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在评估过程中，应注意保护患者的隐私，避免泄露患者的个人信息和病情。</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隐私保护</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动态评估</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沟通技巧</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评估不是一次性的，而是应该根据患者的病情变化和护理效果进行动态的评估和调整。</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在评估过程中，应注意与患者的沟通和交流，建立良好的护患关系，提高患者的信任度和满意度。</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评估注意事项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肺结核合并咯血的护理措施</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https://d.book118.com/016210020011010034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50</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2024-09-03T00:11:50.639</cp:lastPrinted>
  <dcterms:created xsi:type="dcterms:W3CDTF">2024-09-02T16:11:50Z</dcterms:created>
  <dcterms:modified xsi:type="dcterms:W3CDTF">2024-09-02T16:11:52Z</dcterms:modified>
</cp:coreProperties>
</file>