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A8FB6-B7C5-4BFE-988E-D60A0789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E6BA7-C7A5-4CED-9E4B-256491394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A54A3-6604-4F39-BD38-546F48EDA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C2471-93C1-433A-B83C-F8FF4558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2C206-353F-4BC6-82C5-7E93F524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7F2D5-04E4-4EA1-91E9-5D888DA5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2AE78F-A42A-4903-9B51-CCA36737F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EC9C3-8BEA-40DD-88EB-E6614C40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F9450-489D-4BCD-9079-79BE65D0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D6609-9E00-43F3-88EB-BC29FEF2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F0C44-8DFF-408A-8D58-393CD26E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1003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心理健康领域的职业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心理健康领域的职业概述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心理教育者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心理健康领域的其他职业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成为心理健康领域的专业人士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心理健康领域的职业概述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心理健康是指个体心理活动和心理特征的完整性与协调性，能够有效地适应环境并保持良好的情绪状态。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心理健康对于个人的生活质量和幸福感至关重要，良好的心理健康有助于提高个体应对压力、解决问题和建立良好人际关系的能力。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94" r="185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49" r="173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提供个体和团体心理咨询，帮助客户解决心理问题、提高心理素质和促进个人发展。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针对心理障碍和疾病进行治疗，包括认知行为疗法、精神分析和家庭治疗等。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从事心理健康教育、培训和咨询工作，帮助个人和团体提高心理素质和应对能力。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心理教育工作者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研究心理健康领域的发展趋势、理论和干预方法，为实践提供科学依据。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心理健康研究员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心理健康领域的职业分类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随着社会压力的增加和人们对心理健康的重视，心理健康领域的职业需求不断增长。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心理健康领域的职业可在医疗、教育、企业和政府部门等领域就业，具有广泛的就业前景。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心理健康领域的职业需要不断学习和进修，掌握最新的理论和技术，以保持专业竞争力。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心理健康领域的职业前景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心理咨询师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心理咨询师负责对来访者的心理问题进行评估和诊断，确定问题的性质和严重程度。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心理健康问题的评估与诊断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提供心理辅导与支持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心理咨询师根据评估结果，为来访者制定个性化的治疗方案，包括治疗目标、方法和时间安排。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心理咨询师通过提供心理辅导和支持，帮助来访者应对生活中的压力、焦虑、抑郁等心理问题。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心理咨询师致力于促进来访者的心理健康，通过教育和宣传提高公众对心理健康的认识和重视。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心理咨询师的角色与职责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心理咨询师需要具备扎实的心理学理论基础和专业知识，包括发展心理学、临床心理学、咨询心理学等。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心理学知识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心理咨询师需要具备良好的沟通能力和人际交往技巧，能够与来访者建立良好的信任关系。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沟通与人际交往能力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心理咨询师需要具备倾听和观察的能力，能够关注来访者的情感和需求，理解其心理问题。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倾听与观察能力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心理咨询师需要具备情绪管理能力，能够在面对来访者的情感压力时保持冷静和专业。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情绪管理能力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心理咨询师的技能与要求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心理咨询师通常需要具备心理学相关专业的学士或以上学历。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心理咨询师需要在专业机构或导师指导下进行实习和培训，积累实践经验。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实习与培训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心理咨询师需要通过专业认证考试，并加入相关行业组织，以获得专业资格和注册。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认证与注册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心理咨询师的培训与认证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心理治疗师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心理治疗师负责对来访者进行心理评估，确定其心理问题及成因，并制定相应的治疗方案。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除了提供心理治疗外，心理治疗师还会给予来访者一些日常生活中的建议和支持，帮助其更好地应对心理问题。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提供支持和建议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根据评估结果，心理治疗师会采用不同的心理治疗方法，如认知行为疗法、精神分析等，帮助来访者解决心理问题。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在治疗过程中，心理治疗师会持续监测来访者的进展情况，及时调整治疗方案，确保治疗效果。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监测与调整治疗方案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心理治疗师的角色与职责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心理治疗师需要具备出色的沟通能力，能够与来访者建立良好的信任关系，并理解其需求和问题。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良好的自我调节能力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心理治疗师在面对来访者的负面情绪时，需要具备良好的自我调节能力，以保持专业和客观的态度。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敏锐的观察力和判断力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心理治疗师需要具备敏锐的观察力和判断力，能够准确判断来访者的心理状态和需求。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掌握心理学基础知识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心理治疗师需要具备扎实的心理学基础知识，包括心理学理论、心理治疗方法等。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心理治疗师的技能与要求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https://d.book118.com/016210030054010100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2024-09-24T07:26:19.004</cp:lastPrinted>
  <dcterms:created xsi:type="dcterms:W3CDTF">2024-09-23T23:26:19Z</dcterms:created>
  <dcterms:modified xsi:type="dcterms:W3CDTF">2024-09-23T23:26:20Z</dcterms:modified>
</cp:coreProperties>
</file>